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n-US"/>
    </a:defPPr>
    <a:lvl1pPr algn="l" rtl="0" fontAlgn="base">
      <a:spcBef>
        <a:spcPct val="50000"/>
      </a:spcBef>
      <a:spcAft>
        <a:spcPct val="0"/>
      </a:spcAft>
      <a:defRPr sz="3200" kern="1200">
        <a:solidFill>
          <a:schemeClr val="tx1"/>
        </a:solidFill>
        <a:latin typeface="Comic Sans MS" pitchFamily="66" charset="0"/>
        <a:ea typeface="+mn-ea"/>
        <a:cs typeface="Arial" charset="0"/>
      </a:defRPr>
    </a:lvl1pPr>
    <a:lvl2pPr marL="457200" algn="l" rtl="0" fontAlgn="base">
      <a:spcBef>
        <a:spcPct val="50000"/>
      </a:spcBef>
      <a:spcAft>
        <a:spcPct val="0"/>
      </a:spcAft>
      <a:defRPr sz="3200" kern="1200">
        <a:solidFill>
          <a:schemeClr val="tx1"/>
        </a:solidFill>
        <a:latin typeface="Comic Sans MS" pitchFamily="66" charset="0"/>
        <a:ea typeface="+mn-ea"/>
        <a:cs typeface="Arial" charset="0"/>
      </a:defRPr>
    </a:lvl2pPr>
    <a:lvl3pPr marL="914400" algn="l" rtl="0" fontAlgn="base">
      <a:spcBef>
        <a:spcPct val="50000"/>
      </a:spcBef>
      <a:spcAft>
        <a:spcPct val="0"/>
      </a:spcAft>
      <a:defRPr sz="3200" kern="1200">
        <a:solidFill>
          <a:schemeClr val="tx1"/>
        </a:solidFill>
        <a:latin typeface="Comic Sans MS" pitchFamily="66" charset="0"/>
        <a:ea typeface="+mn-ea"/>
        <a:cs typeface="Arial" charset="0"/>
      </a:defRPr>
    </a:lvl3pPr>
    <a:lvl4pPr marL="1371600" algn="l" rtl="0" fontAlgn="base">
      <a:spcBef>
        <a:spcPct val="50000"/>
      </a:spcBef>
      <a:spcAft>
        <a:spcPct val="0"/>
      </a:spcAft>
      <a:defRPr sz="3200" kern="1200">
        <a:solidFill>
          <a:schemeClr val="tx1"/>
        </a:solidFill>
        <a:latin typeface="Comic Sans MS" pitchFamily="66" charset="0"/>
        <a:ea typeface="+mn-ea"/>
        <a:cs typeface="Arial" charset="0"/>
      </a:defRPr>
    </a:lvl4pPr>
    <a:lvl5pPr marL="1828800" algn="l" rtl="0" fontAlgn="base">
      <a:spcBef>
        <a:spcPct val="50000"/>
      </a:spcBef>
      <a:spcAft>
        <a:spcPct val="0"/>
      </a:spcAft>
      <a:defRPr sz="3200" kern="1200">
        <a:solidFill>
          <a:schemeClr val="tx1"/>
        </a:solidFill>
        <a:latin typeface="Comic Sans MS" pitchFamily="66" charset="0"/>
        <a:ea typeface="+mn-ea"/>
        <a:cs typeface="Arial" charset="0"/>
      </a:defRPr>
    </a:lvl5pPr>
    <a:lvl6pPr marL="2286000" algn="l" defTabSz="914400" rtl="0" eaLnBrk="1" latinLnBrk="0" hangingPunct="1">
      <a:defRPr sz="3200" kern="1200">
        <a:solidFill>
          <a:schemeClr val="tx1"/>
        </a:solidFill>
        <a:latin typeface="Comic Sans MS" pitchFamily="66" charset="0"/>
        <a:ea typeface="+mn-ea"/>
        <a:cs typeface="Arial" charset="0"/>
      </a:defRPr>
    </a:lvl6pPr>
    <a:lvl7pPr marL="2743200" algn="l" defTabSz="914400" rtl="0" eaLnBrk="1" latinLnBrk="0" hangingPunct="1">
      <a:defRPr sz="3200" kern="1200">
        <a:solidFill>
          <a:schemeClr val="tx1"/>
        </a:solidFill>
        <a:latin typeface="Comic Sans MS" pitchFamily="66" charset="0"/>
        <a:ea typeface="+mn-ea"/>
        <a:cs typeface="Arial" charset="0"/>
      </a:defRPr>
    </a:lvl7pPr>
    <a:lvl8pPr marL="3200400" algn="l" defTabSz="914400" rtl="0" eaLnBrk="1" latinLnBrk="0" hangingPunct="1">
      <a:defRPr sz="3200" kern="1200">
        <a:solidFill>
          <a:schemeClr val="tx1"/>
        </a:solidFill>
        <a:latin typeface="Comic Sans MS" pitchFamily="66" charset="0"/>
        <a:ea typeface="+mn-ea"/>
        <a:cs typeface="Arial" charset="0"/>
      </a:defRPr>
    </a:lvl8pPr>
    <a:lvl9pPr marL="3657600" algn="l" defTabSz="914400" rtl="0" eaLnBrk="1" latinLnBrk="0" hangingPunct="1">
      <a:defRPr sz="3200"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0066"/>
    <a:srgbClr val="FF9933"/>
    <a:srgbClr val="008200"/>
    <a:srgbClr val="00FF00"/>
    <a:srgbClr val="FF0101"/>
    <a:srgbClr val="FFFF66"/>
    <a:srgbClr val="F0EA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94580" autoAdjust="0"/>
  </p:normalViewPr>
  <p:slideViewPr>
    <p:cSldViewPr>
      <p:cViewPr varScale="1">
        <p:scale>
          <a:sx n="103" d="100"/>
          <a:sy n="103" d="100"/>
        </p:scale>
        <p:origin x="-12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7B88DE-FF10-45F9-BFC3-6F06D94FA52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EACAB6-8AFD-4D87-B49C-A1A45A4EE61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64AE05-D43B-491B-8D71-DB35611E8AC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9F6EC9-8B8A-452E-98FE-2EB3D0D030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5C7AF1-A31A-4D1C-905C-B6695163AE7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DADC1A-4BE5-4D4E-8AB9-5309EFD9AF4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8CC2AB-CCC9-420B-AFEC-B2DD588D00E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F541E2-C5CC-4B30-A2BA-65D57948133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2AA82C-5BCB-4EE5-AF06-8BDA1A2CB6F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5FCD44-E34E-4E44-9704-D96FCC51A4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0B8AE1-0195-433F-BC3F-75C1F9FB52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j-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mj-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j-lt"/>
              </a:defRPr>
            </a:lvl1pPr>
          </a:lstStyle>
          <a:p>
            <a:fld id="{A43C9270-D62E-4B97-8CFB-394DFD5AC5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j-lt"/>
          <a:cs typeface="+mn-cs"/>
        </a:defRPr>
      </a:lvl2pPr>
      <a:lvl3pPr marL="1143000" indent="-228600" algn="l" rtl="0" fontAlgn="base">
        <a:spcBef>
          <a:spcPct val="20000"/>
        </a:spcBef>
        <a:spcAft>
          <a:spcPct val="0"/>
        </a:spcAft>
        <a:buChar char="•"/>
        <a:defRPr sz="2400">
          <a:solidFill>
            <a:schemeClr val="tx1"/>
          </a:solidFill>
          <a:latin typeface="+mj-lt"/>
          <a:cs typeface="+mn-cs"/>
        </a:defRPr>
      </a:lvl3pPr>
      <a:lvl4pPr marL="1600200" indent="-228600" algn="l" rtl="0" fontAlgn="base">
        <a:spcBef>
          <a:spcPct val="20000"/>
        </a:spcBef>
        <a:spcAft>
          <a:spcPct val="0"/>
        </a:spcAft>
        <a:buChar char="–"/>
        <a:defRPr sz="2000">
          <a:solidFill>
            <a:schemeClr val="tx1"/>
          </a:solidFill>
          <a:latin typeface="+mj-lt"/>
          <a:cs typeface="+mn-cs"/>
        </a:defRPr>
      </a:lvl4pPr>
      <a:lvl5pPr marL="2057400" indent="-228600" algn="l" rtl="0" fontAlgn="base">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file:///C:\Documents%20and%20Settings\Dennis%20Reagle\Desktop\movies%20for%20ppts\Unit%202%20part%201\StockFootageCGIpoint%5b1%5d.wmv"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video" Target="file:///C:\Documents%20and%20Settings\Dennis%20Reagle\Desktop\movies%20for%20ppts\Unit%202%20part%201\dna%20swivel.wmv" TargetMode="External"/><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video" Target="file:///C:\Documents%20and%20Settings\Dennis%20Reagle\Desktop\movies%20for%20ppts\Unit%202%20part%201\dna%20spiral.wmv" TargetMode="External"/><Relationship Id="rId16" Type="http://schemas.openxmlformats.org/officeDocument/2006/relationships/image" Target="../media/image29.jpeg"/><Relationship Id="rId20" Type="http://schemas.openxmlformats.org/officeDocument/2006/relationships/image" Target="../media/image33.png"/><Relationship Id="rId1" Type="http://schemas.openxmlformats.org/officeDocument/2006/relationships/video" Target="file:///C:\Documents%20and%20Settings\Dennis%20Reagle\Desktop\movies%20for%20ppts\Unit%202%20part%201\water%20ripples.wmv" TargetMode="External"/><Relationship Id="rId6" Type="http://schemas.openxmlformats.org/officeDocument/2006/relationships/image" Target="../media/image19.jpeg"/><Relationship Id="rId11" Type="http://schemas.openxmlformats.org/officeDocument/2006/relationships/image" Target="../media/image24.png"/><Relationship Id="rId24" Type="http://schemas.openxmlformats.org/officeDocument/2006/relationships/image" Target="../media/image37.jpeg"/><Relationship Id="rId5" Type="http://schemas.openxmlformats.org/officeDocument/2006/relationships/image" Target="../media/image18.png"/><Relationship Id="rId15" Type="http://schemas.openxmlformats.org/officeDocument/2006/relationships/image" Target="../media/image28.jpeg"/><Relationship Id="rId23" Type="http://schemas.openxmlformats.org/officeDocument/2006/relationships/image" Target="../media/image36.jpeg"/><Relationship Id="rId10" Type="http://schemas.openxmlformats.org/officeDocument/2006/relationships/image" Target="../media/image23.png"/><Relationship Id="rId19" Type="http://schemas.openxmlformats.org/officeDocument/2006/relationships/image" Target="../media/image32.jpe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ideo" Target="file:///C:\Documents%20and%20Settings\Dennis%20Reagle\Desktop\movies%20for%20ppts\Unit%202%20part%201\Inthismediumshotspar%5b2%5d.wmv" TargetMode="Externa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ideo" Target="file:///C:\Documents%20and%20Settings\Dennis%20Reagle\Desktop\movies%20for%20ppts\Unit%202%20part%201\mushroom.wmv" TargetMode="Externa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file:///C:\Documents%20and%20Settings\Dennis%20Reagle\Desktop\movies%20for%20ppts\Unit%202%20part%201\winter%20cold.wmv" TargetMode="External"/><Relationship Id="rId5" Type="http://schemas.openxmlformats.org/officeDocument/2006/relationships/image" Target="../media/image45.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slideLayout" Target="../slideLayouts/slideLayout7.xml"/><Relationship Id="rId16" Type="http://schemas.openxmlformats.org/officeDocument/2006/relationships/image" Target="../media/image59.jpeg"/><Relationship Id="rId1" Type="http://schemas.openxmlformats.org/officeDocument/2006/relationships/video" Target="file:///C:\Documents%20and%20Settings\Dennis%20Reagle\Desktop\movies%20for%20ppts\Unit%202%20part%201\sperm.wmv" TargetMode="Externa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0" name="TextBox 19"/>
          <p:cNvSpPr txBox="1"/>
          <p:nvPr/>
        </p:nvSpPr>
        <p:spPr>
          <a:xfrm>
            <a:off x="61064" y="2286000"/>
            <a:ext cx="9082936" cy="584775"/>
          </a:xfrm>
          <a:prstGeom prst="rect">
            <a:avLst/>
          </a:prstGeom>
          <a:noFill/>
        </p:spPr>
        <p:txBody>
          <a:bodyPr wrap="none" rtlCol="0">
            <a:spAutoFit/>
          </a:bodyPr>
          <a:lstStyle/>
          <a:p>
            <a:r>
              <a:rPr lang="en-US" dirty="0" smtClean="0">
                <a:solidFill>
                  <a:schemeClr val="bg1"/>
                </a:solidFill>
              </a:rPr>
              <a:t>What is the name for something that is living?</a:t>
            </a:r>
            <a:endParaRPr lang="en-US" dirty="0">
              <a:solidFill>
                <a:schemeClr val="bg1"/>
              </a:solidFill>
            </a:endParaRPr>
          </a:p>
        </p:txBody>
      </p:sp>
      <p:sp>
        <p:nvSpPr>
          <p:cNvPr id="2052" name="Text Box 4"/>
          <p:cNvSpPr txBox="1">
            <a:spLocks noChangeArrowheads="1"/>
          </p:cNvSpPr>
          <p:nvPr/>
        </p:nvSpPr>
        <p:spPr bwMode="auto">
          <a:xfrm>
            <a:off x="0" y="609600"/>
            <a:ext cx="9144000" cy="1555750"/>
          </a:xfrm>
          <a:prstGeom prst="rect">
            <a:avLst/>
          </a:prstGeom>
          <a:noFill/>
          <a:ln w="9525">
            <a:noFill/>
            <a:miter lim="800000"/>
            <a:headEnd/>
            <a:tailEnd/>
          </a:ln>
          <a:effectLst/>
        </p:spPr>
        <p:txBody>
          <a:bodyPr>
            <a:spAutoFit/>
          </a:bodyPr>
          <a:lstStyle/>
          <a:p>
            <a:pPr algn="ctr"/>
            <a:r>
              <a:rPr lang="en-US" sz="4800" b="1" u="sng" dirty="0">
                <a:solidFill>
                  <a:schemeClr val="bg1"/>
                </a:solidFill>
                <a:effectLst>
                  <a:outerShdw blurRad="38100" dist="38100" dir="2700000" algn="tl">
                    <a:srgbClr val="000000"/>
                  </a:outerShdw>
                </a:effectLst>
                <a:latin typeface="Engravers MT" pitchFamily="18" charset="0"/>
              </a:rPr>
              <a:t>Characteristics of Living Things</a:t>
            </a:r>
          </a:p>
        </p:txBody>
      </p:sp>
      <p:sp>
        <p:nvSpPr>
          <p:cNvPr id="2053" name="Text Box 5"/>
          <p:cNvSpPr txBox="1">
            <a:spLocks noChangeArrowheads="1"/>
          </p:cNvSpPr>
          <p:nvPr/>
        </p:nvSpPr>
        <p:spPr bwMode="auto">
          <a:xfrm>
            <a:off x="609600" y="2971800"/>
            <a:ext cx="7924800" cy="701675"/>
          </a:xfrm>
          <a:prstGeom prst="rect">
            <a:avLst/>
          </a:prstGeom>
          <a:noFill/>
          <a:ln w="9525">
            <a:noFill/>
            <a:miter lim="800000"/>
            <a:headEnd/>
            <a:tailEnd/>
          </a:ln>
          <a:effectLst/>
        </p:spPr>
        <p:txBody>
          <a:bodyPr>
            <a:spAutoFit/>
          </a:bodyPr>
          <a:lstStyle/>
          <a:p>
            <a:r>
              <a:rPr lang="en-US" sz="4000" dirty="0">
                <a:solidFill>
                  <a:schemeClr val="bg1"/>
                </a:solidFill>
                <a:latin typeface="Arial" charset="0"/>
              </a:rPr>
              <a:t>An                  is any living thing.</a:t>
            </a:r>
          </a:p>
        </p:txBody>
      </p:sp>
      <p:sp>
        <p:nvSpPr>
          <p:cNvPr id="2054" name="Text Box 6"/>
          <p:cNvSpPr txBox="1">
            <a:spLocks noChangeArrowheads="1"/>
          </p:cNvSpPr>
          <p:nvPr/>
        </p:nvSpPr>
        <p:spPr bwMode="auto">
          <a:xfrm>
            <a:off x="1295400" y="2971800"/>
            <a:ext cx="2667000" cy="701675"/>
          </a:xfrm>
          <a:prstGeom prst="rect">
            <a:avLst/>
          </a:prstGeom>
          <a:noFill/>
          <a:ln w="9525">
            <a:noFill/>
            <a:miter lim="800000"/>
            <a:headEnd/>
            <a:tailEnd/>
          </a:ln>
          <a:effectLst/>
        </p:spPr>
        <p:txBody>
          <a:bodyPr>
            <a:spAutoFit/>
          </a:bodyPr>
          <a:lstStyle/>
          <a:p>
            <a:r>
              <a:rPr lang="en-US" sz="4000" b="1" dirty="0">
                <a:solidFill>
                  <a:schemeClr val="accent3"/>
                </a:solidFill>
                <a:latin typeface="Arial" charset="0"/>
              </a:rPr>
              <a:t>Organism</a:t>
            </a:r>
          </a:p>
        </p:txBody>
      </p:sp>
      <p:pic>
        <p:nvPicPr>
          <p:cNvPr id="2057" name="Picture 9" descr="deer"/>
          <p:cNvPicPr>
            <a:picLocks noChangeAspect="1" noChangeArrowheads="1"/>
          </p:cNvPicPr>
          <p:nvPr/>
        </p:nvPicPr>
        <p:blipFill>
          <a:blip r:embed="rId3" cstate="print"/>
          <a:srcRect/>
          <a:stretch>
            <a:fillRect/>
          </a:stretch>
        </p:blipFill>
        <p:spPr bwMode="auto">
          <a:xfrm>
            <a:off x="0" y="2209800"/>
            <a:ext cx="3200400" cy="2455862"/>
          </a:xfrm>
          <a:prstGeom prst="rect">
            <a:avLst/>
          </a:prstGeom>
          <a:noFill/>
        </p:spPr>
      </p:pic>
      <p:pic>
        <p:nvPicPr>
          <p:cNvPr id="2058" name="Picture 10" descr="Elephant"/>
          <p:cNvPicPr>
            <a:picLocks noChangeAspect="1" noChangeArrowheads="1"/>
          </p:cNvPicPr>
          <p:nvPr/>
        </p:nvPicPr>
        <p:blipFill>
          <a:blip r:embed="rId4" cstate="print"/>
          <a:srcRect/>
          <a:stretch>
            <a:fillRect/>
          </a:stretch>
        </p:blipFill>
        <p:spPr bwMode="auto">
          <a:xfrm>
            <a:off x="6548438" y="0"/>
            <a:ext cx="2595562" cy="3886200"/>
          </a:xfrm>
          <a:prstGeom prst="rect">
            <a:avLst/>
          </a:prstGeom>
          <a:noFill/>
        </p:spPr>
      </p:pic>
      <p:pic>
        <p:nvPicPr>
          <p:cNvPr id="2062" name="Picture 14" descr="wolf_spider"/>
          <p:cNvPicPr>
            <a:picLocks noChangeAspect="1" noChangeArrowheads="1"/>
          </p:cNvPicPr>
          <p:nvPr/>
        </p:nvPicPr>
        <p:blipFill>
          <a:blip r:embed="rId5" cstate="print"/>
          <a:srcRect/>
          <a:stretch>
            <a:fillRect/>
          </a:stretch>
        </p:blipFill>
        <p:spPr bwMode="auto">
          <a:xfrm>
            <a:off x="7620000" y="2590800"/>
            <a:ext cx="1524000" cy="1446213"/>
          </a:xfrm>
          <a:prstGeom prst="rect">
            <a:avLst/>
          </a:prstGeom>
          <a:noFill/>
        </p:spPr>
      </p:pic>
      <p:pic>
        <p:nvPicPr>
          <p:cNvPr id="2063" name="Picture 15" descr="Yellow headed Fly"/>
          <p:cNvPicPr>
            <a:picLocks noChangeAspect="1" noChangeArrowheads="1"/>
          </p:cNvPicPr>
          <p:nvPr/>
        </p:nvPicPr>
        <p:blipFill>
          <a:blip r:embed="rId6" cstate="print"/>
          <a:srcRect/>
          <a:stretch>
            <a:fillRect/>
          </a:stretch>
        </p:blipFill>
        <p:spPr bwMode="auto">
          <a:xfrm>
            <a:off x="-152400" y="0"/>
            <a:ext cx="2590800" cy="1727200"/>
          </a:xfrm>
          <a:prstGeom prst="rect">
            <a:avLst/>
          </a:prstGeom>
          <a:noFill/>
        </p:spPr>
      </p:pic>
      <p:pic>
        <p:nvPicPr>
          <p:cNvPr id="2064" name="Picture 16" descr="cat"/>
          <p:cNvPicPr>
            <a:picLocks noChangeAspect="1" noChangeArrowheads="1"/>
          </p:cNvPicPr>
          <p:nvPr/>
        </p:nvPicPr>
        <p:blipFill>
          <a:blip r:embed="rId7" cstate="print"/>
          <a:srcRect/>
          <a:stretch>
            <a:fillRect/>
          </a:stretch>
        </p:blipFill>
        <p:spPr bwMode="auto">
          <a:xfrm>
            <a:off x="6819900" y="4000500"/>
            <a:ext cx="2324100" cy="2857500"/>
          </a:xfrm>
          <a:prstGeom prst="rect">
            <a:avLst/>
          </a:prstGeom>
          <a:noFill/>
        </p:spPr>
      </p:pic>
      <p:pic>
        <p:nvPicPr>
          <p:cNvPr id="2065" name="Picture 17" descr="cheetah"/>
          <p:cNvPicPr>
            <a:picLocks noChangeAspect="1" noChangeArrowheads="1"/>
          </p:cNvPicPr>
          <p:nvPr/>
        </p:nvPicPr>
        <p:blipFill>
          <a:blip r:embed="rId8" cstate="print"/>
          <a:srcRect/>
          <a:stretch>
            <a:fillRect/>
          </a:stretch>
        </p:blipFill>
        <p:spPr bwMode="auto">
          <a:xfrm>
            <a:off x="4724400" y="4089400"/>
            <a:ext cx="2076450" cy="2768600"/>
          </a:xfrm>
          <a:prstGeom prst="rect">
            <a:avLst/>
          </a:prstGeom>
          <a:noFill/>
        </p:spPr>
      </p:pic>
      <p:pic>
        <p:nvPicPr>
          <p:cNvPr id="2066" name="Picture 18" descr="coral"/>
          <p:cNvPicPr>
            <a:picLocks noChangeAspect="1" noChangeArrowheads="1"/>
          </p:cNvPicPr>
          <p:nvPr/>
        </p:nvPicPr>
        <p:blipFill>
          <a:blip r:embed="rId9" cstate="print"/>
          <a:srcRect/>
          <a:stretch>
            <a:fillRect/>
          </a:stretch>
        </p:blipFill>
        <p:spPr bwMode="auto">
          <a:xfrm>
            <a:off x="2362200" y="0"/>
            <a:ext cx="3556000" cy="2667000"/>
          </a:xfrm>
          <a:prstGeom prst="rect">
            <a:avLst/>
          </a:prstGeom>
          <a:noFill/>
        </p:spPr>
      </p:pic>
      <p:pic>
        <p:nvPicPr>
          <p:cNvPr id="2060" name="Picture 12" descr="organism 1 bact"/>
          <p:cNvPicPr>
            <a:picLocks noChangeAspect="1" noChangeArrowheads="1"/>
          </p:cNvPicPr>
          <p:nvPr/>
        </p:nvPicPr>
        <p:blipFill>
          <a:blip r:embed="rId10" cstate="print"/>
          <a:srcRect/>
          <a:stretch>
            <a:fillRect/>
          </a:stretch>
        </p:blipFill>
        <p:spPr bwMode="auto">
          <a:xfrm>
            <a:off x="0" y="4879975"/>
            <a:ext cx="2819400" cy="1978025"/>
          </a:xfrm>
          <a:prstGeom prst="rect">
            <a:avLst/>
          </a:prstGeom>
          <a:noFill/>
        </p:spPr>
      </p:pic>
      <p:pic>
        <p:nvPicPr>
          <p:cNvPr id="2059" name="Picture 11" descr="General_Sherman_tree"/>
          <p:cNvPicPr>
            <a:picLocks noChangeAspect="1" noChangeArrowheads="1"/>
          </p:cNvPicPr>
          <p:nvPr/>
        </p:nvPicPr>
        <p:blipFill>
          <a:blip r:embed="rId11" cstate="print"/>
          <a:srcRect/>
          <a:stretch>
            <a:fillRect/>
          </a:stretch>
        </p:blipFill>
        <p:spPr bwMode="auto">
          <a:xfrm>
            <a:off x="2667000" y="3543300"/>
            <a:ext cx="2171700" cy="3314700"/>
          </a:xfrm>
          <a:prstGeom prst="rect">
            <a:avLst/>
          </a:prstGeom>
          <a:noFill/>
        </p:spPr>
      </p:pic>
      <p:pic>
        <p:nvPicPr>
          <p:cNvPr id="2056" name="Picture 8" descr="deer tick"/>
          <p:cNvPicPr>
            <a:picLocks noChangeAspect="1" noChangeArrowheads="1"/>
          </p:cNvPicPr>
          <p:nvPr/>
        </p:nvPicPr>
        <p:blipFill>
          <a:blip r:embed="rId12" cstate="print"/>
          <a:srcRect/>
          <a:stretch>
            <a:fillRect/>
          </a:stretch>
        </p:blipFill>
        <p:spPr bwMode="auto">
          <a:xfrm>
            <a:off x="4724400" y="2667000"/>
            <a:ext cx="1828800" cy="1214438"/>
          </a:xfrm>
          <a:prstGeom prst="rect">
            <a:avLst/>
          </a:prstGeom>
          <a:noFill/>
        </p:spPr>
      </p:pic>
      <p:pic>
        <p:nvPicPr>
          <p:cNvPr id="2061" name="Picture 13" descr="organism 2 bact"/>
          <p:cNvPicPr>
            <a:picLocks noChangeAspect="1" noChangeArrowheads="1"/>
          </p:cNvPicPr>
          <p:nvPr/>
        </p:nvPicPr>
        <p:blipFill>
          <a:blip r:embed="rId13" cstate="print"/>
          <a:srcRect/>
          <a:stretch>
            <a:fillRect/>
          </a:stretch>
        </p:blipFill>
        <p:spPr bwMode="auto">
          <a:xfrm>
            <a:off x="5410200" y="381000"/>
            <a:ext cx="1524000" cy="1139825"/>
          </a:xfrm>
          <a:prstGeom prst="rect">
            <a:avLst/>
          </a:prstGeom>
          <a:noFill/>
        </p:spPr>
      </p:pic>
      <p:sp>
        <p:nvSpPr>
          <p:cNvPr id="2067" name="Text Box 19"/>
          <p:cNvSpPr txBox="1">
            <a:spLocks noChangeArrowheads="1"/>
          </p:cNvSpPr>
          <p:nvPr/>
        </p:nvSpPr>
        <p:spPr bwMode="auto">
          <a:xfrm>
            <a:off x="8686800" y="0"/>
            <a:ext cx="457200" cy="396875"/>
          </a:xfrm>
          <a:prstGeom prst="rect">
            <a:avLst/>
          </a:prstGeom>
          <a:noFill/>
          <a:ln w="9525" algn="ctr">
            <a:noFill/>
            <a:miter lim="800000"/>
            <a:headEnd/>
            <a:tailEnd/>
          </a:ln>
          <a:effectLst/>
        </p:spPr>
        <p:txBody>
          <a:bodyPr>
            <a:spAutoFit/>
          </a:bodyPr>
          <a:lstStyle/>
          <a:p>
            <a:r>
              <a:rPr lang="en-US" sz="2000">
                <a:solidFill>
                  <a:schemeClr val="bg1"/>
                </a:solidFill>
              </a:rPr>
              <a:t>4</a:t>
            </a:r>
          </a:p>
        </p:txBody>
      </p:sp>
      <p:pic>
        <p:nvPicPr>
          <p:cNvPr id="18" name="Picture 17" descr="00747.JPG"/>
          <p:cNvPicPr>
            <a:picLocks noChangeAspect="1"/>
          </p:cNvPicPr>
          <p:nvPr/>
        </p:nvPicPr>
        <p:blipFill>
          <a:blip r:embed="rId14" cstate="print"/>
          <a:stretch>
            <a:fillRect/>
          </a:stretch>
        </p:blipFill>
        <p:spPr>
          <a:xfrm>
            <a:off x="0" y="0"/>
            <a:ext cx="9144000" cy="6858000"/>
          </a:xfrm>
          <a:prstGeom prst="rect">
            <a:avLst/>
          </a:prstGeom>
        </p:spPr>
      </p:pic>
      <p:sp>
        <p:nvSpPr>
          <p:cNvPr id="19" name="TextBox 18"/>
          <p:cNvSpPr txBox="1"/>
          <p:nvPr/>
        </p:nvSpPr>
        <p:spPr>
          <a:xfrm>
            <a:off x="533400" y="1066800"/>
            <a:ext cx="308098" cy="584775"/>
          </a:xfrm>
          <a:prstGeom prst="rect">
            <a:avLst/>
          </a:prstGeom>
          <a:noFill/>
        </p:spPr>
        <p:txBody>
          <a:bodyPr wrap="none" rtlCol="0">
            <a:spAutoFit/>
          </a:bodyPr>
          <a:lstStyle/>
          <a:p>
            <a:r>
              <a:rPr lang="en-US" dirty="0" smtClean="0"/>
              <a:t> </a:t>
            </a:r>
            <a:endParaRPr lang="en-US" dirty="0"/>
          </a:p>
        </p:txBody>
      </p:sp>
      <p:sp>
        <p:nvSpPr>
          <p:cNvPr id="21" name="TextBox 20"/>
          <p:cNvSpPr txBox="1"/>
          <p:nvPr/>
        </p:nvSpPr>
        <p:spPr>
          <a:xfrm>
            <a:off x="152400" y="381000"/>
            <a:ext cx="3135795" cy="2062103"/>
          </a:xfrm>
          <a:prstGeom prst="rect">
            <a:avLst/>
          </a:prstGeom>
          <a:noFill/>
        </p:spPr>
        <p:txBody>
          <a:bodyPr wrap="none" rtlCol="0">
            <a:spAutoFit/>
          </a:bodyPr>
          <a:lstStyle/>
          <a:p>
            <a:r>
              <a:rPr lang="en-US" dirty="0" smtClean="0">
                <a:solidFill>
                  <a:srgbClr val="FF0000"/>
                </a:solidFill>
              </a:rPr>
              <a:t>Yes, Even I</a:t>
            </a:r>
          </a:p>
          <a:p>
            <a:r>
              <a:rPr lang="en-US" dirty="0" smtClean="0">
                <a:solidFill>
                  <a:srgbClr val="FF0000"/>
                </a:solidFill>
              </a:rPr>
              <a:t>Am considered </a:t>
            </a:r>
          </a:p>
          <a:p>
            <a:r>
              <a:rPr lang="en-US" dirty="0" smtClean="0">
                <a:solidFill>
                  <a:srgbClr val="FF0000"/>
                </a:solidFill>
              </a:rPr>
              <a:t>an organism</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ntr" presetSubtype="5" fill="hold" grpId="0" nodeType="clickEffect">
                                  <p:stCondLst>
                                    <p:cond delay="0"/>
                                  </p:stCondLst>
                                  <p:childTnLst>
                                    <p:set>
                                      <p:cBhvr>
                                        <p:cTn id="10" dur="1" fill="hold">
                                          <p:stCondLst>
                                            <p:cond delay="0"/>
                                          </p:stCondLst>
                                        </p:cTn>
                                        <p:tgtEl>
                                          <p:spTgt spid="2053"/>
                                        </p:tgtEl>
                                        <p:attrNameLst>
                                          <p:attrName>style.visibility</p:attrName>
                                        </p:attrNameLst>
                                      </p:cBhvr>
                                      <p:to>
                                        <p:strVal val="visible"/>
                                      </p:to>
                                    </p:set>
                                    <p:anim calcmode="lin" valueType="num">
                                      <p:cBhvr>
                                        <p:cTn id="11" dur="2000" fill="hold"/>
                                        <p:tgtEl>
                                          <p:spTgt spid="2053"/>
                                        </p:tgtEl>
                                        <p:attrNameLst>
                                          <p:attrName>ppt_w</p:attrName>
                                        </p:attrNameLst>
                                      </p:cBhvr>
                                      <p:tavLst>
                                        <p:tav tm="0">
                                          <p:val>
                                            <p:strVal val="#ppt_w"/>
                                          </p:val>
                                        </p:tav>
                                        <p:tav tm="100000">
                                          <p:val>
                                            <p:strVal val="#ppt_w"/>
                                          </p:val>
                                        </p:tav>
                                      </p:tavLst>
                                    </p:anim>
                                    <p:anim calcmode="lin" valueType="num">
                                      <p:cBhvr>
                                        <p:cTn id="12" dur="2000" fill="hold"/>
                                        <p:tgtEl>
                                          <p:spTgt spid="2053"/>
                                        </p:tgtEl>
                                        <p:attrNameLst>
                                          <p:attrName>ppt_h</p:attrName>
                                        </p:attrNameLst>
                                      </p:cBhvr>
                                      <p:tavLst>
                                        <p:tav tm="0" fmla="#ppt_h*sin(2.5*pi*$)">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1400" fill="hold"/>
                                        <p:tgtEl>
                                          <p:spTgt spid="2054"/>
                                        </p:tgtEl>
                                        <p:attrNameLst>
                                          <p:attrName>ppt_w</p:attrName>
                                        </p:attrNameLst>
                                      </p:cBhvr>
                                      <p:tavLst>
                                        <p:tav tm="0">
                                          <p:val>
                                            <p:fltVal val="0"/>
                                          </p:val>
                                        </p:tav>
                                        <p:tav tm="100000">
                                          <p:val>
                                            <p:strVal val="#ppt_w"/>
                                          </p:val>
                                        </p:tav>
                                      </p:tavLst>
                                    </p:anim>
                                    <p:anim calcmode="lin" valueType="num">
                                      <p:cBhvr>
                                        <p:cTn id="18" dur="1400" fill="hold"/>
                                        <p:tgtEl>
                                          <p:spTgt spid="2054"/>
                                        </p:tgtEl>
                                        <p:attrNameLst>
                                          <p:attrName>ppt_h</p:attrName>
                                        </p:attrNameLst>
                                      </p:cBhvr>
                                      <p:tavLst>
                                        <p:tav tm="0">
                                          <p:val>
                                            <p:fltVal val="0"/>
                                          </p:val>
                                        </p:tav>
                                        <p:tav tm="100000">
                                          <p:val>
                                            <p:strVal val="#ppt_h"/>
                                          </p:val>
                                        </p:tav>
                                      </p:tavLst>
                                    </p:anim>
                                    <p:animEffect transition="in" filter="fade">
                                      <p:cBhvr>
                                        <p:cTn id="19" dur="14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2066"/>
                                        </p:tgtEl>
                                        <p:attrNameLst>
                                          <p:attrName>style.visibility</p:attrName>
                                        </p:attrNameLst>
                                      </p:cBhvr>
                                      <p:to>
                                        <p:strVal val="visible"/>
                                      </p:to>
                                    </p:set>
                                    <p:animEffect transition="in" filter="wipe(down)">
                                      <p:cBhvr>
                                        <p:cTn id="24" dur="580">
                                          <p:stCondLst>
                                            <p:cond delay="0"/>
                                          </p:stCondLst>
                                        </p:cTn>
                                        <p:tgtEl>
                                          <p:spTgt spid="2066"/>
                                        </p:tgtEl>
                                      </p:cBhvr>
                                    </p:animEffect>
                                    <p:anim calcmode="lin" valueType="num">
                                      <p:cBhvr>
                                        <p:cTn id="25" dur="1822" tmFilter="0,0; 0.14,0.36; 0.43,0.73; 0.71,0.91; 1.0,1.0">
                                          <p:stCondLst>
                                            <p:cond delay="0"/>
                                          </p:stCondLst>
                                        </p:cTn>
                                        <p:tgtEl>
                                          <p:spTgt spid="206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6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6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6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66"/>
                                        </p:tgtEl>
                                        <p:attrNameLst>
                                          <p:attrName>ppt_y</p:attrName>
                                        </p:attrNameLst>
                                      </p:cBhvr>
                                      <p:tavLst>
                                        <p:tav tm="0" fmla="#ppt_y-sin(pi*$)/81">
                                          <p:val>
                                            <p:fltVal val="0"/>
                                          </p:val>
                                        </p:tav>
                                        <p:tav tm="100000">
                                          <p:val>
                                            <p:fltVal val="1"/>
                                          </p:val>
                                        </p:tav>
                                      </p:tavLst>
                                    </p:anim>
                                    <p:animScale>
                                      <p:cBhvr>
                                        <p:cTn id="30" dur="26">
                                          <p:stCondLst>
                                            <p:cond delay="650"/>
                                          </p:stCondLst>
                                        </p:cTn>
                                        <p:tgtEl>
                                          <p:spTgt spid="2066"/>
                                        </p:tgtEl>
                                      </p:cBhvr>
                                      <p:to x="100000" y="60000"/>
                                    </p:animScale>
                                    <p:animScale>
                                      <p:cBhvr>
                                        <p:cTn id="31" dur="166" decel="50000">
                                          <p:stCondLst>
                                            <p:cond delay="676"/>
                                          </p:stCondLst>
                                        </p:cTn>
                                        <p:tgtEl>
                                          <p:spTgt spid="2066"/>
                                        </p:tgtEl>
                                      </p:cBhvr>
                                      <p:to x="100000" y="100000"/>
                                    </p:animScale>
                                    <p:animScale>
                                      <p:cBhvr>
                                        <p:cTn id="32" dur="26">
                                          <p:stCondLst>
                                            <p:cond delay="1312"/>
                                          </p:stCondLst>
                                        </p:cTn>
                                        <p:tgtEl>
                                          <p:spTgt spid="2066"/>
                                        </p:tgtEl>
                                      </p:cBhvr>
                                      <p:to x="100000" y="80000"/>
                                    </p:animScale>
                                    <p:animScale>
                                      <p:cBhvr>
                                        <p:cTn id="33" dur="166" decel="50000">
                                          <p:stCondLst>
                                            <p:cond delay="1338"/>
                                          </p:stCondLst>
                                        </p:cTn>
                                        <p:tgtEl>
                                          <p:spTgt spid="2066"/>
                                        </p:tgtEl>
                                      </p:cBhvr>
                                      <p:to x="100000" y="100000"/>
                                    </p:animScale>
                                    <p:animScale>
                                      <p:cBhvr>
                                        <p:cTn id="34" dur="26">
                                          <p:stCondLst>
                                            <p:cond delay="1642"/>
                                          </p:stCondLst>
                                        </p:cTn>
                                        <p:tgtEl>
                                          <p:spTgt spid="2066"/>
                                        </p:tgtEl>
                                      </p:cBhvr>
                                      <p:to x="100000" y="90000"/>
                                    </p:animScale>
                                    <p:animScale>
                                      <p:cBhvr>
                                        <p:cTn id="35" dur="166" decel="50000">
                                          <p:stCondLst>
                                            <p:cond delay="1668"/>
                                          </p:stCondLst>
                                        </p:cTn>
                                        <p:tgtEl>
                                          <p:spTgt spid="2066"/>
                                        </p:tgtEl>
                                      </p:cBhvr>
                                      <p:to x="100000" y="100000"/>
                                    </p:animScale>
                                    <p:animScale>
                                      <p:cBhvr>
                                        <p:cTn id="36" dur="26">
                                          <p:stCondLst>
                                            <p:cond delay="1808"/>
                                          </p:stCondLst>
                                        </p:cTn>
                                        <p:tgtEl>
                                          <p:spTgt spid="2066"/>
                                        </p:tgtEl>
                                      </p:cBhvr>
                                      <p:to x="100000" y="95000"/>
                                    </p:animScale>
                                    <p:animScale>
                                      <p:cBhvr>
                                        <p:cTn id="37" dur="166" decel="50000">
                                          <p:stCondLst>
                                            <p:cond delay="1834"/>
                                          </p:stCondLst>
                                        </p:cTn>
                                        <p:tgtEl>
                                          <p:spTgt spid="2066"/>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2061"/>
                                        </p:tgtEl>
                                        <p:attrNameLst>
                                          <p:attrName>style.visibility</p:attrName>
                                        </p:attrNameLst>
                                      </p:cBhvr>
                                      <p:to>
                                        <p:strVal val="visible"/>
                                      </p:to>
                                    </p:set>
                                    <p:animEffect transition="in" filter="wipe(down)">
                                      <p:cBhvr>
                                        <p:cTn id="40" dur="580">
                                          <p:stCondLst>
                                            <p:cond delay="0"/>
                                          </p:stCondLst>
                                        </p:cTn>
                                        <p:tgtEl>
                                          <p:spTgt spid="2061"/>
                                        </p:tgtEl>
                                      </p:cBhvr>
                                    </p:animEffect>
                                    <p:anim calcmode="lin" valueType="num">
                                      <p:cBhvr>
                                        <p:cTn id="41" dur="1822" tmFilter="0,0; 0.14,0.36; 0.43,0.73; 0.71,0.91; 1.0,1.0">
                                          <p:stCondLst>
                                            <p:cond delay="0"/>
                                          </p:stCondLst>
                                        </p:cTn>
                                        <p:tgtEl>
                                          <p:spTgt spid="206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06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06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06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061"/>
                                        </p:tgtEl>
                                        <p:attrNameLst>
                                          <p:attrName>ppt_y</p:attrName>
                                        </p:attrNameLst>
                                      </p:cBhvr>
                                      <p:tavLst>
                                        <p:tav tm="0" fmla="#ppt_y-sin(pi*$)/81">
                                          <p:val>
                                            <p:fltVal val="0"/>
                                          </p:val>
                                        </p:tav>
                                        <p:tav tm="100000">
                                          <p:val>
                                            <p:fltVal val="1"/>
                                          </p:val>
                                        </p:tav>
                                      </p:tavLst>
                                    </p:anim>
                                    <p:animScale>
                                      <p:cBhvr>
                                        <p:cTn id="46" dur="26">
                                          <p:stCondLst>
                                            <p:cond delay="650"/>
                                          </p:stCondLst>
                                        </p:cTn>
                                        <p:tgtEl>
                                          <p:spTgt spid="2061"/>
                                        </p:tgtEl>
                                      </p:cBhvr>
                                      <p:to x="100000" y="60000"/>
                                    </p:animScale>
                                    <p:animScale>
                                      <p:cBhvr>
                                        <p:cTn id="47" dur="166" decel="50000">
                                          <p:stCondLst>
                                            <p:cond delay="676"/>
                                          </p:stCondLst>
                                        </p:cTn>
                                        <p:tgtEl>
                                          <p:spTgt spid="2061"/>
                                        </p:tgtEl>
                                      </p:cBhvr>
                                      <p:to x="100000" y="100000"/>
                                    </p:animScale>
                                    <p:animScale>
                                      <p:cBhvr>
                                        <p:cTn id="48" dur="26">
                                          <p:stCondLst>
                                            <p:cond delay="1312"/>
                                          </p:stCondLst>
                                        </p:cTn>
                                        <p:tgtEl>
                                          <p:spTgt spid="2061"/>
                                        </p:tgtEl>
                                      </p:cBhvr>
                                      <p:to x="100000" y="80000"/>
                                    </p:animScale>
                                    <p:animScale>
                                      <p:cBhvr>
                                        <p:cTn id="49" dur="166" decel="50000">
                                          <p:stCondLst>
                                            <p:cond delay="1338"/>
                                          </p:stCondLst>
                                        </p:cTn>
                                        <p:tgtEl>
                                          <p:spTgt spid="2061"/>
                                        </p:tgtEl>
                                      </p:cBhvr>
                                      <p:to x="100000" y="100000"/>
                                    </p:animScale>
                                    <p:animScale>
                                      <p:cBhvr>
                                        <p:cTn id="50" dur="26">
                                          <p:stCondLst>
                                            <p:cond delay="1642"/>
                                          </p:stCondLst>
                                        </p:cTn>
                                        <p:tgtEl>
                                          <p:spTgt spid="2061"/>
                                        </p:tgtEl>
                                      </p:cBhvr>
                                      <p:to x="100000" y="90000"/>
                                    </p:animScale>
                                    <p:animScale>
                                      <p:cBhvr>
                                        <p:cTn id="51" dur="166" decel="50000">
                                          <p:stCondLst>
                                            <p:cond delay="1668"/>
                                          </p:stCondLst>
                                        </p:cTn>
                                        <p:tgtEl>
                                          <p:spTgt spid="2061"/>
                                        </p:tgtEl>
                                      </p:cBhvr>
                                      <p:to x="100000" y="100000"/>
                                    </p:animScale>
                                    <p:animScale>
                                      <p:cBhvr>
                                        <p:cTn id="52" dur="26">
                                          <p:stCondLst>
                                            <p:cond delay="1808"/>
                                          </p:stCondLst>
                                        </p:cTn>
                                        <p:tgtEl>
                                          <p:spTgt spid="2061"/>
                                        </p:tgtEl>
                                      </p:cBhvr>
                                      <p:to x="100000" y="95000"/>
                                    </p:animScale>
                                    <p:animScale>
                                      <p:cBhvr>
                                        <p:cTn id="53" dur="166" decel="50000">
                                          <p:stCondLst>
                                            <p:cond delay="1834"/>
                                          </p:stCondLst>
                                        </p:cTn>
                                        <p:tgtEl>
                                          <p:spTgt spid="2061"/>
                                        </p:tgtEl>
                                      </p:cBhvr>
                                      <p:to x="100000" y="100000"/>
                                    </p:animScale>
                                  </p:childTnLst>
                                </p:cTn>
                              </p:par>
                              <p:par>
                                <p:cTn id="54" presetID="51" presetClass="entr" presetSubtype="0" fill="hold" nodeType="withEffect">
                                  <p:stCondLst>
                                    <p:cond delay="0"/>
                                  </p:stCondLst>
                                  <p:childTnLst>
                                    <p:set>
                                      <p:cBhvr>
                                        <p:cTn id="55" dur="1" fill="hold">
                                          <p:stCondLst>
                                            <p:cond delay="0"/>
                                          </p:stCondLst>
                                        </p:cTn>
                                        <p:tgtEl>
                                          <p:spTgt spid="2058"/>
                                        </p:tgtEl>
                                        <p:attrNameLst>
                                          <p:attrName>style.visibility</p:attrName>
                                        </p:attrNameLst>
                                      </p:cBhvr>
                                      <p:to>
                                        <p:strVal val="visible"/>
                                      </p:to>
                                    </p:set>
                                    <p:animEffect transition="in" filter="fade">
                                      <p:cBhvr>
                                        <p:cTn id="56" dur="770" decel="100000"/>
                                        <p:tgtEl>
                                          <p:spTgt spid="2058"/>
                                        </p:tgtEl>
                                      </p:cBhvr>
                                    </p:animEffect>
                                    <p:animScale>
                                      <p:cBhvr>
                                        <p:cTn id="57" dur="770" decel="100000"/>
                                        <p:tgtEl>
                                          <p:spTgt spid="2058"/>
                                        </p:tgtEl>
                                      </p:cBhvr>
                                      <p:from x="10000" y="10000"/>
                                      <p:to x="200000" y="450000"/>
                                    </p:animScale>
                                    <p:animScale>
                                      <p:cBhvr>
                                        <p:cTn id="58" dur="1230" accel="100000" fill="hold">
                                          <p:stCondLst>
                                            <p:cond delay="770"/>
                                          </p:stCondLst>
                                        </p:cTn>
                                        <p:tgtEl>
                                          <p:spTgt spid="2058"/>
                                        </p:tgtEl>
                                      </p:cBhvr>
                                      <p:from x="200000" y="450000"/>
                                      <p:to x="100000" y="100000"/>
                                    </p:animScale>
                                    <p:set>
                                      <p:cBhvr>
                                        <p:cTn id="59" dur="770" fill="hold"/>
                                        <p:tgtEl>
                                          <p:spTgt spid="2058"/>
                                        </p:tgtEl>
                                        <p:attrNameLst>
                                          <p:attrName>ppt_x</p:attrName>
                                        </p:attrNameLst>
                                      </p:cBhvr>
                                      <p:to>
                                        <p:strVal val="(0.5)"/>
                                      </p:to>
                                    </p:set>
                                    <p:anim from="(0.5)" to="(#ppt_x)" calcmode="lin" valueType="num">
                                      <p:cBhvr>
                                        <p:cTn id="60" dur="1230" accel="100000" fill="hold">
                                          <p:stCondLst>
                                            <p:cond delay="770"/>
                                          </p:stCondLst>
                                        </p:cTn>
                                        <p:tgtEl>
                                          <p:spTgt spid="2058"/>
                                        </p:tgtEl>
                                        <p:attrNameLst>
                                          <p:attrName>ppt_x</p:attrName>
                                        </p:attrNameLst>
                                      </p:cBhvr>
                                    </p:anim>
                                    <p:set>
                                      <p:cBhvr>
                                        <p:cTn id="61" dur="770" fill="hold"/>
                                        <p:tgtEl>
                                          <p:spTgt spid="2058"/>
                                        </p:tgtEl>
                                        <p:attrNameLst>
                                          <p:attrName>ppt_y</p:attrName>
                                        </p:attrNameLst>
                                      </p:cBhvr>
                                      <p:to>
                                        <p:strVal val="(#ppt_y+0.4)"/>
                                      </p:to>
                                    </p:set>
                                    <p:anim from="(#ppt_y+0.4)" to="(#ppt_y)" calcmode="lin" valueType="num">
                                      <p:cBhvr>
                                        <p:cTn id="62" dur="1230" accel="100000" fill="hold">
                                          <p:stCondLst>
                                            <p:cond delay="770"/>
                                          </p:stCondLst>
                                        </p:cTn>
                                        <p:tgtEl>
                                          <p:spTgt spid="2058"/>
                                        </p:tgtEl>
                                        <p:attrNameLst>
                                          <p:attrName>ppt_y</p:attrName>
                                        </p:attrNameLst>
                                      </p:cBhvr>
                                    </p:anim>
                                  </p:childTnLst>
                                </p:cTn>
                              </p:par>
                              <p:par>
                                <p:cTn id="63" presetID="26" presetClass="entr" presetSubtype="0" fill="hold" nodeType="withEffect">
                                  <p:stCondLst>
                                    <p:cond delay="0"/>
                                  </p:stCondLst>
                                  <p:childTnLst>
                                    <p:set>
                                      <p:cBhvr>
                                        <p:cTn id="64" dur="1" fill="hold">
                                          <p:stCondLst>
                                            <p:cond delay="0"/>
                                          </p:stCondLst>
                                        </p:cTn>
                                        <p:tgtEl>
                                          <p:spTgt spid="2060"/>
                                        </p:tgtEl>
                                        <p:attrNameLst>
                                          <p:attrName>style.visibility</p:attrName>
                                        </p:attrNameLst>
                                      </p:cBhvr>
                                      <p:to>
                                        <p:strVal val="visible"/>
                                      </p:to>
                                    </p:set>
                                    <p:animEffect transition="in" filter="wipe(down)">
                                      <p:cBhvr>
                                        <p:cTn id="65" dur="580">
                                          <p:stCondLst>
                                            <p:cond delay="0"/>
                                          </p:stCondLst>
                                        </p:cTn>
                                        <p:tgtEl>
                                          <p:spTgt spid="2060"/>
                                        </p:tgtEl>
                                      </p:cBhvr>
                                    </p:animEffect>
                                    <p:anim calcmode="lin" valueType="num">
                                      <p:cBhvr>
                                        <p:cTn id="66" dur="1822" tmFilter="0,0; 0.14,0.36; 0.43,0.73; 0.71,0.91; 1.0,1.0">
                                          <p:stCondLst>
                                            <p:cond delay="0"/>
                                          </p:stCondLst>
                                        </p:cTn>
                                        <p:tgtEl>
                                          <p:spTgt spid="206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06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06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06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060"/>
                                        </p:tgtEl>
                                        <p:attrNameLst>
                                          <p:attrName>ppt_y</p:attrName>
                                        </p:attrNameLst>
                                      </p:cBhvr>
                                      <p:tavLst>
                                        <p:tav tm="0" fmla="#ppt_y-sin(pi*$)/81">
                                          <p:val>
                                            <p:fltVal val="0"/>
                                          </p:val>
                                        </p:tav>
                                        <p:tav tm="100000">
                                          <p:val>
                                            <p:fltVal val="1"/>
                                          </p:val>
                                        </p:tav>
                                      </p:tavLst>
                                    </p:anim>
                                    <p:animScale>
                                      <p:cBhvr>
                                        <p:cTn id="71" dur="26">
                                          <p:stCondLst>
                                            <p:cond delay="650"/>
                                          </p:stCondLst>
                                        </p:cTn>
                                        <p:tgtEl>
                                          <p:spTgt spid="2060"/>
                                        </p:tgtEl>
                                      </p:cBhvr>
                                      <p:to x="100000" y="60000"/>
                                    </p:animScale>
                                    <p:animScale>
                                      <p:cBhvr>
                                        <p:cTn id="72" dur="166" decel="50000">
                                          <p:stCondLst>
                                            <p:cond delay="676"/>
                                          </p:stCondLst>
                                        </p:cTn>
                                        <p:tgtEl>
                                          <p:spTgt spid="2060"/>
                                        </p:tgtEl>
                                      </p:cBhvr>
                                      <p:to x="100000" y="100000"/>
                                    </p:animScale>
                                    <p:animScale>
                                      <p:cBhvr>
                                        <p:cTn id="73" dur="26">
                                          <p:stCondLst>
                                            <p:cond delay="1312"/>
                                          </p:stCondLst>
                                        </p:cTn>
                                        <p:tgtEl>
                                          <p:spTgt spid="2060"/>
                                        </p:tgtEl>
                                      </p:cBhvr>
                                      <p:to x="100000" y="80000"/>
                                    </p:animScale>
                                    <p:animScale>
                                      <p:cBhvr>
                                        <p:cTn id="74" dur="166" decel="50000">
                                          <p:stCondLst>
                                            <p:cond delay="1338"/>
                                          </p:stCondLst>
                                        </p:cTn>
                                        <p:tgtEl>
                                          <p:spTgt spid="2060"/>
                                        </p:tgtEl>
                                      </p:cBhvr>
                                      <p:to x="100000" y="100000"/>
                                    </p:animScale>
                                    <p:animScale>
                                      <p:cBhvr>
                                        <p:cTn id="75" dur="26">
                                          <p:stCondLst>
                                            <p:cond delay="1642"/>
                                          </p:stCondLst>
                                        </p:cTn>
                                        <p:tgtEl>
                                          <p:spTgt spid="2060"/>
                                        </p:tgtEl>
                                      </p:cBhvr>
                                      <p:to x="100000" y="90000"/>
                                    </p:animScale>
                                    <p:animScale>
                                      <p:cBhvr>
                                        <p:cTn id="76" dur="166" decel="50000">
                                          <p:stCondLst>
                                            <p:cond delay="1668"/>
                                          </p:stCondLst>
                                        </p:cTn>
                                        <p:tgtEl>
                                          <p:spTgt spid="2060"/>
                                        </p:tgtEl>
                                      </p:cBhvr>
                                      <p:to x="100000" y="100000"/>
                                    </p:animScale>
                                    <p:animScale>
                                      <p:cBhvr>
                                        <p:cTn id="77" dur="26">
                                          <p:stCondLst>
                                            <p:cond delay="1808"/>
                                          </p:stCondLst>
                                        </p:cTn>
                                        <p:tgtEl>
                                          <p:spTgt spid="2060"/>
                                        </p:tgtEl>
                                      </p:cBhvr>
                                      <p:to x="100000" y="95000"/>
                                    </p:animScale>
                                    <p:animScale>
                                      <p:cBhvr>
                                        <p:cTn id="78" dur="166" decel="50000">
                                          <p:stCondLst>
                                            <p:cond delay="1834"/>
                                          </p:stCondLst>
                                        </p:cTn>
                                        <p:tgtEl>
                                          <p:spTgt spid="2060"/>
                                        </p:tgtEl>
                                      </p:cBhvr>
                                      <p:to x="100000" y="100000"/>
                                    </p:animScale>
                                  </p:childTnLst>
                                </p:cTn>
                              </p:par>
                              <p:par>
                                <p:cTn id="79" presetID="19" presetClass="entr" presetSubtype="10" fill="hold" nodeType="withEffect">
                                  <p:stCondLst>
                                    <p:cond delay="0"/>
                                  </p:stCondLst>
                                  <p:childTnLst>
                                    <p:set>
                                      <p:cBhvr>
                                        <p:cTn id="80" dur="1" fill="hold">
                                          <p:stCondLst>
                                            <p:cond delay="0"/>
                                          </p:stCondLst>
                                        </p:cTn>
                                        <p:tgtEl>
                                          <p:spTgt spid="2062"/>
                                        </p:tgtEl>
                                        <p:attrNameLst>
                                          <p:attrName>style.visibility</p:attrName>
                                        </p:attrNameLst>
                                      </p:cBhvr>
                                      <p:to>
                                        <p:strVal val="visible"/>
                                      </p:to>
                                    </p:set>
                                    <p:anim calcmode="lin" valueType="num">
                                      <p:cBhvr>
                                        <p:cTn id="81" dur="2000" fill="hold"/>
                                        <p:tgtEl>
                                          <p:spTgt spid="2062"/>
                                        </p:tgtEl>
                                        <p:attrNameLst>
                                          <p:attrName>ppt_w</p:attrName>
                                        </p:attrNameLst>
                                      </p:cBhvr>
                                      <p:tavLst>
                                        <p:tav tm="0" fmla="#ppt_w*sin(2.5*pi*$)">
                                          <p:val>
                                            <p:fltVal val="0"/>
                                          </p:val>
                                        </p:tav>
                                        <p:tav tm="100000">
                                          <p:val>
                                            <p:fltVal val="1"/>
                                          </p:val>
                                        </p:tav>
                                      </p:tavLst>
                                    </p:anim>
                                    <p:anim calcmode="lin" valueType="num">
                                      <p:cBhvr>
                                        <p:cTn id="82" dur="2000" fill="hold"/>
                                        <p:tgtEl>
                                          <p:spTgt spid="2062"/>
                                        </p:tgtEl>
                                        <p:attrNameLst>
                                          <p:attrName>ppt_h</p:attrName>
                                        </p:attrNameLst>
                                      </p:cBhvr>
                                      <p:tavLst>
                                        <p:tav tm="0">
                                          <p:val>
                                            <p:strVal val="#ppt_h"/>
                                          </p:val>
                                        </p:tav>
                                        <p:tav tm="100000">
                                          <p:val>
                                            <p:strVal val="#ppt_h"/>
                                          </p:val>
                                        </p:tav>
                                      </p:tavLst>
                                    </p:anim>
                                  </p:childTnLst>
                                </p:cTn>
                              </p:par>
                              <p:par>
                                <p:cTn id="83" presetID="26" presetClass="entr" presetSubtype="0" fill="hold" nodeType="withEffect">
                                  <p:stCondLst>
                                    <p:cond delay="0"/>
                                  </p:stCondLst>
                                  <p:childTnLst>
                                    <p:set>
                                      <p:cBhvr>
                                        <p:cTn id="84" dur="1" fill="hold">
                                          <p:stCondLst>
                                            <p:cond delay="0"/>
                                          </p:stCondLst>
                                        </p:cTn>
                                        <p:tgtEl>
                                          <p:spTgt spid="2064"/>
                                        </p:tgtEl>
                                        <p:attrNameLst>
                                          <p:attrName>style.visibility</p:attrName>
                                        </p:attrNameLst>
                                      </p:cBhvr>
                                      <p:to>
                                        <p:strVal val="visible"/>
                                      </p:to>
                                    </p:set>
                                    <p:animEffect transition="in" filter="wipe(down)">
                                      <p:cBhvr>
                                        <p:cTn id="85" dur="580">
                                          <p:stCondLst>
                                            <p:cond delay="0"/>
                                          </p:stCondLst>
                                        </p:cTn>
                                        <p:tgtEl>
                                          <p:spTgt spid="2064"/>
                                        </p:tgtEl>
                                      </p:cBhvr>
                                    </p:animEffect>
                                    <p:anim calcmode="lin" valueType="num">
                                      <p:cBhvr>
                                        <p:cTn id="86" dur="1822" tmFilter="0,0; 0.14,0.36; 0.43,0.73; 0.71,0.91; 1.0,1.0">
                                          <p:stCondLst>
                                            <p:cond delay="0"/>
                                          </p:stCondLst>
                                        </p:cTn>
                                        <p:tgtEl>
                                          <p:spTgt spid="206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06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06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06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064"/>
                                        </p:tgtEl>
                                        <p:attrNameLst>
                                          <p:attrName>ppt_y</p:attrName>
                                        </p:attrNameLst>
                                      </p:cBhvr>
                                      <p:tavLst>
                                        <p:tav tm="0" fmla="#ppt_y-sin(pi*$)/81">
                                          <p:val>
                                            <p:fltVal val="0"/>
                                          </p:val>
                                        </p:tav>
                                        <p:tav tm="100000">
                                          <p:val>
                                            <p:fltVal val="1"/>
                                          </p:val>
                                        </p:tav>
                                      </p:tavLst>
                                    </p:anim>
                                    <p:animScale>
                                      <p:cBhvr>
                                        <p:cTn id="91" dur="26">
                                          <p:stCondLst>
                                            <p:cond delay="650"/>
                                          </p:stCondLst>
                                        </p:cTn>
                                        <p:tgtEl>
                                          <p:spTgt spid="2064"/>
                                        </p:tgtEl>
                                      </p:cBhvr>
                                      <p:to x="100000" y="60000"/>
                                    </p:animScale>
                                    <p:animScale>
                                      <p:cBhvr>
                                        <p:cTn id="92" dur="166" decel="50000">
                                          <p:stCondLst>
                                            <p:cond delay="676"/>
                                          </p:stCondLst>
                                        </p:cTn>
                                        <p:tgtEl>
                                          <p:spTgt spid="2064"/>
                                        </p:tgtEl>
                                      </p:cBhvr>
                                      <p:to x="100000" y="100000"/>
                                    </p:animScale>
                                    <p:animScale>
                                      <p:cBhvr>
                                        <p:cTn id="93" dur="26">
                                          <p:stCondLst>
                                            <p:cond delay="1312"/>
                                          </p:stCondLst>
                                        </p:cTn>
                                        <p:tgtEl>
                                          <p:spTgt spid="2064"/>
                                        </p:tgtEl>
                                      </p:cBhvr>
                                      <p:to x="100000" y="80000"/>
                                    </p:animScale>
                                    <p:animScale>
                                      <p:cBhvr>
                                        <p:cTn id="94" dur="166" decel="50000">
                                          <p:stCondLst>
                                            <p:cond delay="1338"/>
                                          </p:stCondLst>
                                        </p:cTn>
                                        <p:tgtEl>
                                          <p:spTgt spid="2064"/>
                                        </p:tgtEl>
                                      </p:cBhvr>
                                      <p:to x="100000" y="100000"/>
                                    </p:animScale>
                                    <p:animScale>
                                      <p:cBhvr>
                                        <p:cTn id="95" dur="26">
                                          <p:stCondLst>
                                            <p:cond delay="1642"/>
                                          </p:stCondLst>
                                        </p:cTn>
                                        <p:tgtEl>
                                          <p:spTgt spid="2064"/>
                                        </p:tgtEl>
                                      </p:cBhvr>
                                      <p:to x="100000" y="90000"/>
                                    </p:animScale>
                                    <p:animScale>
                                      <p:cBhvr>
                                        <p:cTn id="96" dur="166" decel="50000">
                                          <p:stCondLst>
                                            <p:cond delay="1668"/>
                                          </p:stCondLst>
                                        </p:cTn>
                                        <p:tgtEl>
                                          <p:spTgt spid="2064"/>
                                        </p:tgtEl>
                                      </p:cBhvr>
                                      <p:to x="100000" y="100000"/>
                                    </p:animScale>
                                    <p:animScale>
                                      <p:cBhvr>
                                        <p:cTn id="97" dur="26">
                                          <p:stCondLst>
                                            <p:cond delay="1808"/>
                                          </p:stCondLst>
                                        </p:cTn>
                                        <p:tgtEl>
                                          <p:spTgt spid="2064"/>
                                        </p:tgtEl>
                                      </p:cBhvr>
                                      <p:to x="100000" y="95000"/>
                                    </p:animScale>
                                    <p:animScale>
                                      <p:cBhvr>
                                        <p:cTn id="98" dur="166" decel="50000">
                                          <p:stCondLst>
                                            <p:cond delay="1834"/>
                                          </p:stCondLst>
                                        </p:cTn>
                                        <p:tgtEl>
                                          <p:spTgt spid="2064"/>
                                        </p:tgtEl>
                                      </p:cBhvr>
                                      <p:to x="100000" y="100000"/>
                                    </p:animScale>
                                  </p:childTnLst>
                                </p:cTn>
                              </p:par>
                              <p:par>
                                <p:cTn id="99" presetID="34" presetClass="entr" presetSubtype="0" fill="hold" nodeType="withEffect">
                                  <p:stCondLst>
                                    <p:cond delay="0"/>
                                  </p:stCondLst>
                                  <p:childTnLst>
                                    <p:set>
                                      <p:cBhvr>
                                        <p:cTn id="100" dur="1" fill="hold">
                                          <p:stCondLst>
                                            <p:cond delay="0"/>
                                          </p:stCondLst>
                                        </p:cTn>
                                        <p:tgtEl>
                                          <p:spTgt spid="2065"/>
                                        </p:tgtEl>
                                        <p:attrNameLst>
                                          <p:attrName>style.visibility</p:attrName>
                                        </p:attrNameLst>
                                      </p:cBhvr>
                                      <p:to>
                                        <p:strVal val="visible"/>
                                      </p:to>
                                    </p:set>
                                    <p:anim from="(-#ppt_w/2)" to="(#ppt_x)" calcmode="lin" valueType="num">
                                      <p:cBhvr>
                                        <p:cTn id="101" dur="600" fill="hold">
                                          <p:stCondLst>
                                            <p:cond delay="0"/>
                                          </p:stCondLst>
                                        </p:cTn>
                                        <p:tgtEl>
                                          <p:spTgt spid="2065"/>
                                        </p:tgtEl>
                                        <p:attrNameLst>
                                          <p:attrName>ppt_x</p:attrName>
                                        </p:attrNameLst>
                                      </p:cBhvr>
                                    </p:anim>
                                    <p:anim from="0" to="-1.0" calcmode="lin" valueType="num">
                                      <p:cBhvr>
                                        <p:cTn id="102" dur="200" decel="50000" autoRev="1" fill="hold">
                                          <p:stCondLst>
                                            <p:cond delay="600"/>
                                          </p:stCondLst>
                                        </p:cTn>
                                        <p:tgtEl>
                                          <p:spTgt spid="2065"/>
                                        </p:tgtEl>
                                        <p:attrNameLst>
                                          <p:attrName>xshear</p:attrName>
                                        </p:attrNameLst>
                                      </p:cBhvr>
                                    </p:anim>
                                    <p:animScale>
                                      <p:cBhvr>
                                        <p:cTn id="103" dur="200" decel="100000" autoRev="1" fill="hold">
                                          <p:stCondLst>
                                            <p:cond delay="600"/>
                                          </p:stCondLst>
                                        </p:cTn>
                                        <p:tgtEl>
                                          <p:spTgt spid="2065"/>
                                        </p:tgtEl>
                                      </p:cBhvr>
                                      <p:from x="100000" y="100000"/>
                                      <p:to x="80000" y="100000"/>
                                    </p:animScale>
                                    <p:anim by="(#ppt_h/3+#ppt_w*0.1)" calcmode="lin" valueType="num">
                                      <p:cBhvr additive="sum">
                                        <p:cTn id="104" dur="200" decel="100000" autoRev="1" fill="hold">
                                          <p:stCondLst>
                                            <p:cond delay="600"/>
                                          </p:stCondLst>
                                        </p:cTn>
                                        <p:tgtEl>
                                          <p:spTgt spid="2065"/>
                                        </p:tgtEl>
                                        <p:attrNameLst>
                                          <p:attrName>ppt_x</p:attrName>
                                        </p:attrNameLst>
                                      </p:cBhvr>
                                    </p:anim>
                                  </p:childTnLst>
                                </p:cTn>
                              </p:par>
                              <p:par>
                                <p:cTn id="105" presetID="37" presetClass="entr" presetSubtype="0" fill="hold" nodeType="withEffect">
                                  <p:stCondLst>
                                    <p:cond delay="0"/>
                                  </p:stCondLst>
                                  <p:childTnLst>
                                    <p:set>
                                      <p:cBhvr>
                                        <p:cTn id="106" dur="1" fill="hold">
                                          <p:stCondLst>
                                            <p:cond delay="0"/>
                                          </p:stCondLst>
                                        </p:cTn>
                                        <p:tgtEl>
                                          <p:spTgt spid="2059"/>
                                        </p:tgtEl>
                                        <p:attrNameLst>
                                          <p:attrName>style.visibility</p:attrName>
                                        </p:attrNameLst>
                                      </p:cBhvr>
                                      <p:to>
                                        <p:strVal val="visible"/>
                                      </p:to>
                                    </p:set>
                                    <p:animEffect transition="in" filter="fade">
                                      <p:cBhvr>
                                        <p:cTn id="107" dur="1000"/>
                                        <p:tgtEl>
                                          <p:spTgt spid="2059"/>
                                        </p:tgtEl>
                                      </p:cBhvr>
                                    </p:animEffect>
                                    <p:anim calcmode="lin" valueType="num">
                                      <p:cBhvr>
                                        <p:cTn id="108" dur="1000" fill="hold"/>
                                        <p:tgtEl>
                                          <p:spTgt spid="2059"/>
                                        </p:tgtEl>
                                        <p:attrNameLst>
                                          <p:attrName>ppt_x</p:attrName>
                                        </p:attrNameLst>
                                      </p:cBhvr>
                                      <p:tavLst>
                                        <p:tav tm="0">
                                          <p:val>
                                            <p:strVal val="#ppt_x"/>
                                          </p:val>
                                        </p:tav>
                                        <p:tav tm="100000">
                                          <p:val>
                                            <p:strVal val="#ppt_x"/>
                                          </p:val>
                                        </p:tav>
                                      </p:tavLst>
                                    </p:anim>
                                    <p:anim calcmode="lin" valueType="num">
                                      <p:cBhvr>
                                        <p:cTn id="109" dur="900" decel="100000" fill="hold"/>
                                        <p:tgtEl>
                                          <p:spTgt spid="205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059"/>
                                        </p:tgtEl>
                                        <p:attrNameLst>
                                          <p:attrName>ppt_y</p:attrName>
                                        </p:attrNameLst>
                                      </p:cBhvr>
                                      <p:tavLst>
                                        <p:tav tm="0">
                                          <p:val>
                                            <p:strVal val="#ppt_y-.03"/>
                                          </p:val>
                                        </p:tav>
                                        <p:tav tm="100000">
                                          <p:val>
                                            <p:strVal val="#ppt_y"/>
                                          </p:val>
                                        </p:tav>
                                      </p:tavLst>
                                    </p:anim>
                                  </p:childTnLst>
                                </p:cTn>
                              </p:par>
                              <p:par>
                                <p:cTn id="111" presetID="26" presetClass="entr" presetSubtype="0" fill="hold" nodeType="withEffect">
                                  <p:stCondLst>
                                    <p:cond delay="0"/>
                                  </p:stCondLst>
                                  <p:childTnLst>
                                    <p:set>
                                      <p:cBhvr>
                                        <p:cTn id="112" dur="1" fill="hold">
                                          <p:stCondLst>
                                            <p:cond delay="0"/>
                                          </p:stCondLst>
                                        </p:cTn>
                                        <p:tgtEl>
                                          <p:spTgt spid="2063"/>
                                        </p:tgtEl>
                                        <p:attrNameLst>
                                          <p:attrName>style.visibility</p:attrName>
                                        </p:attrNameLst>
                                      </p:cBhvr>
                                      <p:to>
                                        <p:strVal val="visible"/>
                                      </p:to>
                                    </p:set>
                                    <p:animEffect transition="in" filter="wipe(down)">
                                      <p:cBhvr>
                                        <p:cTn id="113" dur="580">
                                          <p:stCondLst>
                                            <p:cond delay="0"/>
                                          </p:stCondLst>
                                        </p:cTn>
                                        <p:tgtEl>
                                          <p:spTgt spid="2063"/>
                                        </p:tgtEl>
                                      </p:cBhvr>
                                    </p:animEffect>
                                    <p:anim calcmode="lin" valueType="num">
                                      <p:cBhvr>
                                        <p:cTn id="114" dur="1822" tmFilter="0,0; 0.14,0.36; 0.43,0.73; 0.71,0.91; 1.0,1.0">
                                          <p:stCondLst>
                                            <p:cond delay="0"/>
                                          </p:stCondLst>
                                        </p:cTn>
                                        <p:tgtEl>
                                          <p:spTgt spid="2063"/>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063"/>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063"/>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063"/>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063"/>
                                        </p:tgtEl>
                                        <p:attrNameLst>
                                          <p:attrName>ppt_y</p:attrName>
                                        </p:attrNameLst>
                                      </p:cBhvr>
                                      <p:tavLst>
                                        <p:tav tm="0" fmla="#ppt_y-sin(pi*$)/81">
                                          <p:val>
                                            <p:fltVal val="0"/>
                                          </p:val>
                                        </p:tav>
                                        <p:tav tm="100000">
                                          <p:val>
                                            <p:fltVal val="1"/>
                                          </p:val>
                                        </p:tav>
                                      </p:tavLst>
                                    </p:anim>
                                    <p:animScale>
                                      <p:cBhvr>
                                        <p:cTn id="119" dur="26">
                                          <p:stCondLst>
                                            <p:cond delay="650"/>
                                          </p:stCondLst>
                                        </p:cTn>
                                        <p:tgtEl>
                                          <p:spTgt spid="2063"/>
                                        </p:tgtEl>
                                      </p:cBhvr>
                                      <p:to x="100000" y="60000"/>
                                    </p:animScale>
                                    <p:animScale>
                                      <p:cBhvr>
                                        <p:cTn id="120" dur="166" decel="50000">
                                          <p:stCondLst>
                                            <p:cond delay="676"/>
                                          </p:stCondLst>
                                        </p:cTn>
                                        <p:tgtEl>
                                          <p:spTgt spid="2063"/>
                                        </p:tgtEl>
                                      </p:cBhvr>
                                      <p:to x="100000" y="100000"/>
                                    </p:animScale>
                                    <p:animScale>
                                      <p:cBhvr>
                                        <p:cTn id="121" dur="26">
                                          <p:stCondLst>
                                            <p:cond delay="1312"/>
                                          </p:stCondLst>
                                        </p:cTn>
                                        <p:tgtEl>
                                          <p:spTgt spid="2063"/>
                                        </p:tgtEl>
                                      </p:cBhvr>
                                      <p:to x="100000" y="80000"/>
                                    </p:animScale>
                                    <p:animScale>
                                      <p:cBhvr>
                                        <p:cTn id="122" dur="166" decel="50000">
                                          <p:stCondLst>
                                            <p:cond delay="1338"/>
                                          </p:stCondLst>
                                        </p:cTn>
                                        <p:tgtEl>
                                          <p:spTgt spid="2063"/>
                                        </p:tgtEl>
                                      </p:cBhvr>
                                      <p:to x="100000" y="100000"/>
                                    </p:animScale>
                                    <p:animScale>
                                      <p:cBhvr>
                                        <p:cTn id="123" dur="26">
                                          <p:stCondLst>
                                            <p:cond delay="1642"/>
                                          </p:stCondLst>
                                        </p:cTn>
                                        <p:tgtEl>
                                          <p:spTgt spid="2063"/>
                                        </p:tgtEl>
                                      </p:cBhvr>
                                      <p:to x="100000" y="90000"/>
                                    </p:animScale>
                                    <p:animScale>
                                      <p:cBhvr>
                                        <p:cTn id="124" dur="166" decel="50000">
                                          <p:stCondLst>
                                            <p:cond delay="1668"/>
                                          </p:stCondLst>
                                        </p:cTn>
                                        <p:tgtEl>
                                          <p:spTgt spid="2063"/>
                                        </p:tgtEl>
                                      </p:cBhvr>
                                      <p:to x="100000" y="100000"/>
                                    </p:animScale>
                                    <p:animScale>
                                      <p:cBhvr>
                                        <p:cTn id="125" dur="26">
                                          <p:stCondLst>
                                            <p:cond delay="1808"/>
                                          </p:stCondLst>
                                        </p:cTn>
                                        <p:tgtEl>
                                          <p:spTgt spid="2063"/>
                                        </p:tgtEl>
                                      </p:cBhvr>
                                      <p:to x="100000" y="95000"/>
                                    </p:animScale>
                                    <p:animScale>
                                      <p:cBhvr>
                                        <p:cTn id="126" dur="166" decel="50000">
                                          <p:stCondLst>
                                            <p:cond delay="1834"/>
                                          </p:stCondLst>
                                        </p:cTn>
                                        <p:tgtEl>
                                          <p:spTgt spid="2063"/>
                                        </p:tgtEl>
                                      </p:cBhvr>
                                      <p:to x="100000" y="100000"/>
                                    </p:animScale>
                                  </p:childTnLst>
                                </p:cTn>
                              </p:par>
                              <p:par>
                                <p:cTn id="127" presetID="26" presetClass="entr" presetSubtype="0" fill="hold" nodeType="withEffect">
                                  <p:stCondLst>
                                    <p:cond delay="0"/>
                                  </p:stCondLst>
                                  <p:childTnLst>
                                    <p:set>
                                      <p:cBhvr>
                                        <p:cTn id="128" dur="1" fill="hold">
                                          <p:stCondLst>
                                            <p:cond delay="0"/>
                                          </p:stCondLst>
                                        </p:cTn>
                                        <p:tgtEl>
                                          <p:spTgt spid="2056"/>
                                        </p:tgtEl>
                                        <p:attrNameLst>
                                          <p:attrName>style.visibility</p:attrName>
                                        </p:attrNameLst>
                                      </p:cBhvr>
                                      <p:to>
                                        <p:strVal val="visible"/>
                                      </p:to>
                                    </p:set>
                                    <p:animEffect transition="in" filter="wipe(down)">
                                      <p:cBhvr>
                                        <p:cTn id="129" dur="580">
                                          <p:stCondLst>
                                            <p:cond delay="0"/>
                                          </p:stCondLst>
                                        </p:cTn>
                                        <p:tgtEl>
                                          <p:spTgt spid="2056"/>
                                        </p:tgtEl>
                                      </p:cBhvr>
                                    </p:animEffect>
                                    <p:anim calcmode="lin" valueType="num">
                                      <p:cBhvr>
                                        <p:cTn id="130"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135" dur="26">
                                          <p:stCondLst>
                                            <p:cond delay="650"/>
                                          </p:stCondLst>
                                        </p:cTn>
                                        <p:tgtEl>
                                          <p:spTgt spid="2056"/>
                                        </p:tgtEl>
                                      </p:cBhvr>
                                      <p:to x="100000" y="60000"/>
                                    </p:animScale>
                                    <p:animScale>
                                      <p:cBhvr>
                                        <p:cTn id="136" dur="166" decel="50000">
                                          <p:stCondLst>
                                            <p:cond delay="676"/>
                                          </p:stCondLst>
                                        </p:cTn>
                                        <p:tgtEl>
                                          <p:spTgt spid="2056"/>
                                        </p:tgtEl>
                                      </p:cBhvr>
                                      <p:to x="100000" y="100000"/>
                                    </p:animScale>
                                    <p:animScale>
                                      <p:cBhvr>
                                        <p:cTn id="137" dur="26">
                                          <p:stCondLst>
                                            <p:cond delay="1312"/>
                                          </p:stCondLst>
                                        </p:cTn>
                                        <p:tgtEl>
                                          <p:spTgt spid="2056"/>
                                        </p:tgtEl>
                                      </p:cBhvr>
                                      <p:to x="100000" y="80000"/>
                                    </p:animScale>
                                    <p:animScale>
                                      <p:cBhvr>
                                        <p:cTn id="138" dur="166" decel="50000">
                                          <p:stCondLst>
                                            <p:cond delay="1338"/>
                                          </p:stCondLst>
                                        </p:cTn>
                                        <p:tgtEl>
                                          <p:spTgt spid="2056"/>
                                        </p:tgtEl>
                                      </p:cBhvr>
                                      <p:to x="100000" y="100000"/>
                                    </p:animScale>
                                    <p:animScale>
                                      <p:cBhvr>
                                        <p:cTn id="139" dur="26">
                                          <p:stCondLst>
                                            <p:cond delay="1642"/>
                                          </p:stCondLst>
                                        </p:cTn>
                                        <p:tgtEl>
                                          <p:spTgt spid="2056"/>
                                        </p:tgtEl>
                                      </p:cBhvr>
                                      <p:to x="100000" y="90000"/>
                                    </p:animScale>
                                    <p:animScale>
                                      <p:cBhvr>
                                        <p:cTn id="140" dur="166" decel="50000">
                                          <p:stCondLst>
                                            <p:cond delay="1668"/>
                                          </p:stCondLst>
                                        </p:cTn>
                                        <p:tgtEl>
                                          <p:spTgt spid="2056"/>
                                        </p:tgtEl>
                                      </p:cBhvr>
                                      <p:to x="100000" y="100000"/>
                                    </p:animScale>
                                    <p:animScale>
                                      <p:cBhvr>
                                        <p:cTn id="141" dur="26">
                                          <p:stCondLst>
                                            <p:cond delay="1808"/>
                                          </p:stCondLst>
                                        </p:cTn>
                                        <p:tgtEl>
                                          <p:spTgt spid="2056"/>
                                        </p:tgtEl>
                                      </p:cBhvr>
                                      <p:to x="100000" y="95000"/>
                                    </p:animScale>
                                    <p:animScale>
                                      <p:cBhvr>
                                        <p:cTn id="142" dur="166" decel="50000">
                                          <p:stCondLst>
                                            <p:cond delay="1834"/>
                                          </p:stCondLst>
                                        </p:cTn>
                                        <p:tgtEl>
                                          <p:spTgt spid="2056"/>
                                        </p:tgtEl>
                                      </p:cBhvr>
                                      <p:to x="100000" y="100000"/>
                                    </p:animScale>
                                  </p:childTnLst>
                                </p:cTn>
                              </p:par>
                              <p:par>
                                <p:cTn id="143" presetID="26" presetClass="entr" presetSubtype="0" fill="hold" nodeType="withEffect">
                                  <p:stCondLst>
                                    <p:cond delay="0"/>
                                  </p:stCondLst>
                                  <p:childTnLst>
                                    <p:set>
                                      <p:cBhvr>
                                        <p:cTn id="144" dur="1" fill="hold">
                                          <p:stCondLst>
                                            <p:cond delay="0"/>
                                          </p:stCondLst>
                                        </p:cTn>
                                        <p:tgtEl>
                                          <p:spTgt spid="2057"/>
                                        </p:tgtEl>
                                        <p:attrNameLst>
                                          <p:attrName>style.visibility</p:attrName>
                                        </p:attrNameLst>
                                      </p:cBhvr>
                                      <p:to>
                                        <p:strVal val="visible"/>
                                      </p:to>
                                    </p:set>
                                    <p:animEffect transition="in" filter="wipe(down)">
                                      <p:cBhvr>
                                        <p:cTn id="145" dur="580">
                                          <p:stCondLst>
                                            <p:cond delay="0"/>
                                          </p:stCondLst>
                                        </p:cTn>
                                        <p:tgtEl>
                                          <p:spTgt spid="2057"/>
                                        </p:tgtEl>
                                      </p:cBhvr>
                                    </p:animEffect>
                                    <p:anim calcmode="lin" valueType="num">
                                      <p:cBhvr>
                                        <p:cTn id="146" dur="1822" tmFilter="0,0; 0.14,0.36; 0.43,0.73; 0.71,0.91; 1.0,1.0">
                                          <p:stCondLst>
                                            <p:cond delay="0"/>
                                          </p:stCondLst>
                                        </p:cTn>
                                        <p:tgtEl>
                                          <p:spTgt spid="2057"/>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057"/>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057"/>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057"/>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057"/>
                                        </p:tgtEl>
                                        <p:attrNameLst>
                                          <p:attrName>ppt_y</p:attrName>
                                        </p:attrNameLst>
                                      </p:cBhvr>
                                      <p:tavLst>
                                        <p:tav tm="0" fmla="#ppt_y-sin(pi*$)/81">
                                          <p:val>
                                            <p:fltVal val="0"/>
                                          </p:val>
                                        </p:tav>
                                        <p:tav tm="100000">
                                          <p:val>
                                            <p:fltVal val="1"/>
                                          </p:val>
                                        </p:tav>
                                      </p:tavLst>
                                    </p:anim>
                                    <p:animScale>
                                      <p:cBhvr>
                                        <p:cTn id="151" dur="26">
                                          <p:stCondLst>
                                            <p:cond delay="650"/>
                                          </p:stCondLst>
                                        </p:cTn>
                                        <p:tgtEl>
                                          <p:spTgt spid="2057"/>
                                        </p:tgtEl>
                                      </p:cBhvr>
                                      <p:to x="100000" y="60000"/>
                                    </p:animScale>
                                    <p:animScale>
                                      <p:cBhvr>
                                        <p:cTn id="152" dur="166" decel="50000">
                                          <p:stCondLst>
                                            <p:cond delay="676"/>
                                          </p:stCondLst>
                                        </p:cTn>
                                        <p:tgtEl>
                                          <p:spTgt spid="2057"/>
                                        </p:tgtEl>
                                      </p:cBhvr>
                                      <p:to x="100000" y="100000"/>
                                    </p:animScale>
                                    <p:animScale>
                                      <p:cBhvr>
                                        <p:cTn id="153" dur="26">
                                          <p:stCondLst>
                                            <p:cond delay="1312"/>
                                          </p:stCondLst>
                                        </p:cTn>
                                        <p:tgtEl>
                                          <p:spTgt spid="2057"/>
                                        </p:tgtEl>
                                      </p:cBhvr>
                                      <p:to x="100000" y="80000"/>
                                    </p:animScale>
                                    <p:animScale>
                                      <p:cBhvr>
                                        <p:cTn id="154" dur="166" decel="50000">
                                          <p:stCondLst>
                                            <p:cond delay="1338"/>
                                          </p:stCondLst>
                                        </p:cTn>
                                        <p:tgtEl>
                                          <p:spTgt spid="2057"/>
                                        </p:tgtEl>
                                      </p:cBhvr>
                                      <p:to x="100000" y="100000"/>
                                    </p:animScale>
                                    <p:animScale>
                                      <p:cBhvr>
                                        <p:cTn id="155" dur="26">
                                          <p:stCondLst>
                                            <p:cond delay="1642"/>
                                          </p:stCondLst>
                                        </p:cTn>
                                        <p:tgtEl>
                                          <p:spTgt spid="2057"/>
                                        </p:tgtEl>
                                      </p:cBhvr>
                                      <p:to x="100000" y="90000"/>
                                    </p:animScale>
                                    <p:animScale>
                                      <p:cBhvr>
                                        <p:cTn id="156" dur="166" decel="50000">
                                          <p:stCondLst>
                                            <p:cond delay="1668"/>
                                          </p:stCondLst>
                                        </p:cTn>
                                        <p:tgtEl>
                                          <p:spTgt spid="2057"/>
                                        </p:tgtEl>
                                      </p:cBhvr>
                                      <p:to x="100000" y="100000"/>
                                    </p:animScale>
                                    <p:animScale>
                                      <p:cBhvr>
                                        <p:cTn id="157" dur="26">
                                          <p:stCondLst>
                                            <p:cond delay="1808"/>
                                          </p:stCondLst>
                                        </p:cTn>
                                        <p:tgtEl>
                                          <p:spTgt spid="2057"/>
                                        </p:tgtEl>
                                      </p:cBhvr>
                                      <p:to x="100000" y="95000"/>
                                    </p:animScale>
                                    <p:animScale>
                                      <p:cBhvr>
                                        <p:cTn id="158" dur="166" decel="50000">
                                          <p:stCondLst>
                                            <p:cond delay="1834"/>
                                          </p:stCondLst>
                                        </p:cTn>
                                        <p:tgtEl>
                                          <p:spTgt spid="2057"/>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18"/>
                                        </p:tgtEl>
                                        <p:attrNameLst>
                                          <p:attrName>style.visibility</p:attrName>
                                        </p:attrNameLst>
                                      </p:cBhvr>
                                      <p:to>
                                        <p:strVal val="visible"/>
                                      </p:to>
                                    </p:set>
                                    <p:anim calcmode="lin" valueType="num">
                                      <p:cBhvr additive="base">
                                        <p:cTn id="163" dur="500" fill="hold"/>
                                        <p:tgtEl>
                                          <p:spTgt spid="18"/>
                                        </p:tgtEl>
                                        <p:attrNameLst>
                                          <p:attrName>ppt_x</p:attrName>
                                        </p:attrNameLst>
                                      </p:cBhvr>
                                      <p:tavLst>
                                        <p:tav tm="0">
                                          <p:val>
                                            <p:strVal val="#ppt_x"/>
                                          </p:val>
                                        </p:tav>
                                        <p:tav tm="100000">
                                          <p:val>
                                            <p:strVal val="#ppt_x"/>
                                          </p:val>
                                        </p:tav>
                                      </p:tavLst>
                                    </p:anim>
                                    <p:anim calcmode="lin" valueType="num">
                                      <p:cBhvr additive="base">
                                        <p:cTn id="164" dur="500" fill="hold"/>
                                        <p:tgtEl>
                                          <p:spTgt spid="1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1"/>
                                        </p:tgtEl>
                                        <p:attrNameLst>
                                          <p:attrName>style.visibility</p:attrName>
                                        </p:attrNameLst>
                                      </p:cBhvr>
                                      <p:to>
                                        <p:strVal val="visible"/>
                                      </p:to>
                                    </p:set>
                                    <p:anim calcmode="lin" valueType="num">
                                      <p:cBhvr additive="base">
                                        <p:cTn id="167" dur="500" fill="hold"/>
                                        <p:tgtEl>
                                          <p:spTgt spid="21"/>
                                        </p:tgtEl>
                                        <p:attrNameLst>
                                          <p:attrName>ppt_x</p:attrName>
                                        </p:attrNameLst>
                                      </p:cBhvr>
                                      <p:tavLst>
                                        <p:tav tm="0">
                                          <p:val>
                                            <p:strVal val="#ppt_x"/>
                                          </p:val>
                                        </p:tav>
                                        <p:tav tm="100000">
                                          <p:val>
                                            <p:strVal val="#ppt_x"/>
                                          </p:val>
                                        </p:tav>
                                      </p:tavLst>
                                    </p:anim>
                                    <p:anim calcmode="lin" valueType="num">
                                      <p:cBhvr additive="base">
                                        <p:cTn id="1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53" grpId="0"/>
      <p:bldP spid="2054"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3115" name="Text Box 43"/>
          <p:cNvSpPr txBox="1">
            <a:spLocks noChangeArrowheads="1"/>
          </p:cNvSpPr>
          <p:nvPr/>
        </p:nvSpPr>
        <p:spPr bwMode="auto">
          <a:xfrm>
            <a:off x="304800" y="3962400"/>
            <a:ext cx="8534400" cy="2286000"/>
          </a:xfrm>
          <a:prstGeom prst="rect">
            <a:avLst/>
          </a:prstGeom>
          <a:noFill/>
          <a:ln w="9525" algn="ctr">
            <a:noFill/>
            <a:miter lim="800000"/>
            <a:headEnd/>
            <a:tailEnd/>
          </a:ln>
          <a:effectLst/>
        </p:spPr>
        <p:txBody>
          <a:bodyPr>
            <a:spAutoFit/>
          </a:bodyPr>
          <a:lstStyle/>
          <a:p>
            <a:pPr marL="568325" indent="-568325">
              <a:buFont typeface="Wingdings" pitchFamily="2" charset="2"/>
              <a:buChar char="Ø"/>
            </a:pPr>
            <a:r>
              <a:rPr lang="en-US" dirty="0">
                <a:solidFill>
                  <a:schemeClr val="bg1"/>
                </a:solidFill>
              </a:rPr>
              <a:t>If the organism is made of only </a:t>
            </a:r>
            <a:r>
              <a:rPr lang="en-US" b="1" u="sng" dirty="0">
                <a:solidFill>
                  <a:srgbClr val="FFFF66"/>
                </a:solidFill>
              </a:rPr>
              <a:t>one</a:t>
            </a:r>
            <a:r>
              <a:rPr lang="en-US" dirty="0">
                <a:solidFill>
                  <a:schemeClr val="bg1"/>
                </a:solidFill>
              </a:rPr>
              <a:t> (1) cell it is called </a:t>
            </a:r>
            <a:r>
              <a:rPr lang="en-US" b="1" u="sng" dirty="0">
                <a:solidFill>
                  <a:srgbClr val="FFFF66"/>
                </a:solidFill>
              </a:rPr>
              <a:t>Unicellular</a:t>
            </a:r>
            <a:r>
              <a:rPr lang="en-US" dirty="0">
                <a:solidFill>
                  <a:schemeClr val="bg1"/>
                </a:solidFill>
              </a:rPr>
              <a:t>.</a:t>
            </a:r>
          </a:p>
          <a:p>
            <a:pPr marL="568325" indent="-568325">
              <a:buFont typeface="Wingdings" pitchFamily="2" charset="2"/>
              <a:buChar char="Ø"/>
            </a:pPr>
            <a:r>
              <a:rPr lang="en-US" dirty="0">
                <a:solidFill>
                  <a:schemeClr val="bg1"/>
                </a:solidFill>
              </a:rPr>
              <a:t>If the organism is made of </a:t>
            </a:r>
            <a:r>
              <a:rPr lang="en-US" b="1" u="sng" dirty="0">
                <a:solidFill>
                  <a:srgbClr val="FF9900"/>
                </a:solidFill>
              </a:rPr>
              <a:t>many</a:t>
            </a:r>
            <a:r>
              <a:rPr lang="en-US" dirty="0">
                <a:solidFill>
                  <a:schemeClr val="bg1"/>
                </a:solidFill>
              </a:rPr>
              <a:t> cells it is called </a:t>
            </a:r>
            <a:r>
              <a:rPr lang="en-US" b="1" u="sng" dirty="0" err="1">
                <a:solidFill>
                  <a:srgbClr val="FF9900"/>
                </a:solidFill>
              </a:rPr>
              <a:t>Multicellular</a:t>
            </a:r>
            <a:r>
              <a:rPr lang="en-US" dirty="0">
                <a:solidFill>
                  <a:schemeClr val="bg1"/>
                </a:solidFill>
              </a:rPr>
              <a:t>.</a:t>
            </a:r>
          </a:p>
        </p:txBody>
      </p:sp>
      <p:sp>
        <p:nvSpPr>
          <p:cNvPr id="3076" name="Text Box 4"/>
          <p:cNvSpPr txBox="1">
            <a:spLocks noChangeArrowheads="1"/>
          </p:cNvSpPr>
          <p:nvPr/>
        </p:nvSpPr>
        <p:spPr bwMode="auto">
          <a:xfrm>
            <a:off x="0" y="152400"/>
            <a:ext cx="9144000" cy="1373188"/>
          </a:xfrm>
          <a:prstGeom prst="rect">
            <a:avLst/>
          </a:prstGeom>
          <a:noFill/>
          <a:ln w="9525">
            <a:noFill/>
            <a:miter lim="800000"/>
            <a:headEnd/>
            <a:tailEnd/>
          </a:ln>
          <a:effectLst/>
        </p:spPr>
        <p:txBody>
          <a:bodyPr>
            <a:spAutoFit/>
          </a:bodyPr>
          <a:lstStyle/>
          <a:p>
            <a:pPr algn="ctr"/>
            <a:r>
              <a:rPr lang="en-US" sz="2800" b="1" u="sng">
                <a:solidFill>
                  <a:srgbClr val="FF3399"/>
                </a:solidFill>
                <a:effectLst>
                  <a:outerShdw blurRad="38100" dist="38100" dir="2700000" algn="tl">
                    <a:srgbClr val="000000"/>
                  </a:outerShdw>
                </a:effectLst>
                <a:latin typeface="Engravers MT" pitchFamily="18" charset="0"/>
              </a:rPr>
              <a:t>There are Six (6) things that all organisms have in common</a:t>
            </a:r>
          </a:p>
        </p:txBody>
      </p:sp>
      <p:sp>
        <p:nvSpPr>
          <p:cNvPr id="3077" name="Text Box 5"/>
          <p:cNvSpPr txBox="1">
            <a:spLocks noChangeArrowheads="1"/>
          </p:cNvSpPr>
          <p:nvPr/>
        </p:nvSpPr>
        <p:spPr bwMode="auto">
          <a:xfrm>
            <a:off x="304800" y="1371600"/>
            <a:ext cx="8154987" cy="641350"/>
          </a:xfrm>
          <a:prstGeom prst="rect">
            <a:avLst/>
          </a:prstGeom>
          <a:noFill/>
          <a:ln w="9525">
            <a:noFill/>
            <a:miter lim="800000"/>
            <a:headEnd/>
            <a:tailEnd/>
          </a:ln>
          <a:effectLst/>
        </p:spPr>
        <p:txBody>
          <a:bodyPr>
            <a:spAutoFit/>
          </a:bodyPr>
          <a:lstStyle/>
          <a:p>
            <a:r>
              <a:rPr lang="en-US" sz="3600" b="1" dirty="0"/>
              <a:t>1.</a:t>
            </a:r>
            <a:r>
              <a:rPr lang="en-US" sz="3600" dirty="0"/>
              <a:t>  </a:t>
            </a:r>
            <a:r>
              <a:rPr lang="en-US" sz="3600" b="1" u="sng" dirty="0">
                <a:solidFill>
                  <a:srgbClr val="660066"/>
                </a:solidFill>
              </a:rPr>
              <a:t>Cellular Organization</a:t>
            </a:r>
          </a:p>
        </p:txBody>
      </p:sp>
      <p:sp>
        <p:nvSpPr>
          <p:cNvPr id="3080" name="Text Box 8"/>
          <p:cNvSpPr txBox="1">
            <a:spLocks noChangeArrowheads="1"/>
          </p:cNvSpPr>
          <p:nvPr/>
        </p:nvSpPr>
        <p:spPr bwMode="auto">
          <a:xfrm>
            <a:off x="914400" y="2209800"/>
            <a:ext cx="7010400" cy="579438"/>
          </a:xfrm>
          <a:prstGeom prst="rect">
            <a:avLst/>
          </a:prstGeom>
          <a:noFill/>
          <a:ln w="9525">
            <a:noFill/>
            <a:miter lim="800000"/>
            <a:headEnd/>
            <a:tailEnd/>
          </a:ln>
          <a:effectLst/>
        </p:spPr>
        <p:txBody>
          <a:bodyPr>
            <a:spAutoFit/>
          </a:bodyPr>
          <a:lstStyle/>
          <a:p>
            <a:r>
              <a:rPr lang="en-US" b="1" u="sng" dirty="0"/>
              <a:t>All</a:t>
            </a:r>
            <a:r>
              <a:rPr lang="en-US" dirty="0"/>
              <a:t> organisms are made up of </a:t>
            </a:r>
            <a:r>
              <a:rPr lang="en-US" b="1" u="sng" dirty="0"/>
              <a:t>cells</a:t>
            </a:r>
            <a:r>
              <a:rPr lang="en-US" dirty="0"/>
              <a:t>.</a:t>
            </a:r>
          </a:p>
        </p:txBody>
      </p:sp>
      <p:sp>
        <p:nvSpPr>
          <p:cNvPr id="3082" name="Text Box 10"/>
          <p:cNvSpPr txBox="1">
            <a:spLocks noChangeArrowheads="1"/>
          </p:cNvSpPr>
          <p:nvPr/>
        </p:nvSpPr>
        <p:spPr bwMode="auto">
          <a:xfrm>
            <a:off x="0" y="4267200"/>
            <a:ext cx="9144000" cy="1066800"/>
          </a:xfrm>
          <a:prstGeom prst="rect">
            <a:avLst/>
          </a:prstGeom>
          <a:noFill/>
          <a:ln w="9525" algn="ctr">
            <a:noFill/>
            <a:miter lim="800000"/>
            <a:headEnd/>
            <a:tailEnd/>
          </a:ln>
          <a:effectLst/>
        </p:spPr>
        <p:txBody>
          <a:bodyPr>
            <a:spAutoFit/>
          </a:bodyPr>
          <a:lstStyle/>
          <a:p>
            <a:pPr marL="3954463" indent="-3954463"/>
            <a:r>
              <a:rPr lang="en-US" i="1">
                <a:solidFill>
                  <a:srgbClr val="FF00FF"/>
                </a:solidFill>
                <a:effectLst>
                  <a:outerShdw blurRad="38100" dist="38100" dir="2700000" algn="tl">
                    <a:srgbClr val="000000"/>
                  </a:outerShdw>
                </a:effectLst>
              </a:rPr>
              <a:t>Definition </a:t>
            </a:r>
            <a:r>
              <a:rPr lang="en-US">
                <a:solidFill>
                  <a:srgbClr val="FF00FF"/>
                </a:solidFill>
                <a:effectLst>
                  <a:outerShdw blurRad="38100" dist="38100" dir="2700000" algn="tl">
                    <a:srgbClr val="000000"/>
                  </a:outerShdw>
                </a:effectLst>
              </a:rPr>
              <a:t>of a </a:t>
            </a:r>
            <a:r>
              <a:rPr lang="en-US" b="1" u="sng">
                <a:solidFill>
                  <a:srgbClr val="FF00FF"/>
                </a:solidFill>
                <a:effectLst>
                  <a:outerShdw blurRad="38100" dist="38100" dir="2700000" algn="tl">
                    <a:srgbClr val="000000"/>
                  </a:outerShdw>
                </a:effectLst>
              </a:rPr>
              <a:t>Cell</a:t>
            </a:r>
            <a:r>
              <a:rPr lang="en-US">
                <a:solidFill>
                  <a:srgbClr val="FF00FF"/>
                </a:solidFill>
                <a:effectLst>
                  <a:outerShdw blurRad="38100" dist="38100" dir="2700000" algn="tl">
                    <a:srgbClr val="000000"/>
                  </a:outerShdw>
                </a:effectLst>
              </a:rPr>
              <a:t>:  Basic </a:t>
            </a:r>
            <a:r>
              <a:rPr lang="en-US" b="1" u="sng">
                <a:solidFill>
                  <a:srgbClr val="FF00FF"/>
                </a:solidFill>
                <a:effectLst>
                  <a:outerShdw blurRad="38100" dist="38100" dir="2700000" algn="tl">
                    <a:srgbClr val="000000"/>
                  </a:outerShdw>
                </a:effectLst>
              </a:rPr>
              <a:t>Unit</a:t>
            </a:r>
            <a:r>
              <a:rPr lang="en-US">
                <a:solidFill>
                  <a:srgbClr val="FF00FF"/>
                </a:solidFill>
                <a:effectLst>
                  <a:outerShdw blurRad="38100" dist="38100" dir="2700000" algn="tl">
                    <a:srgbClr val="000000"/>
                  </a:outerShdw>
                </a:effectLst>
              </a:rPr>
              <a:t> of </a:t>
            </a:r>
            <a:r>
              <a:rPr lang="en-US" b="1" u="sng">
                <a:solidFill>
                  <a:srgbClr val="FF00FF"/>
                </a:solidFill>
                <a:effectLst>
                  <a:outerShdw blurRad="38100" dist="38100" dir="2700000" algn="tl">
                    <a:srgbClr val="000000"/>
                  </a:outerShdw>
                </a:effectLst>
              </a:rPr>
              <a:t>structure</a:t>
            </a:r>
            <a:r>
              <a:rPr lang="en-US">
                <a:solidFill>
                  <a:srgbClr val="FF00FF"/>
                </a:solidFill>
                <a:effectLst>
                  <a:outerShdw blurRad="38100" dist="38100" dir="2700000" algn="tl">
                    <a:srgbClr val="000000"/>
                  </a:outerShdw>
                </a:effectLst>
              </a:rPr>
              <a:t> &amp; </a:t>
            </a:r>
            <a:r>
              <a:rPr lang="en-US" b="1" u="sng">
                <a:solidFill>
                  <a:srgbClr val="FF00FF"/>
                </a:solidFill>
                <a:effectLst>
                  <a:outerShdw blurRad="38100" dist="38100" dir="2700000" algn="tl">
                    <a:srgbClr val="000000"/>
                  </a:outerShdw>
                </a:effectLst>
              </a:rPr>
              <a:t>function</a:t>
            </a:r>
            <a:r>
              <a:rPr lang="en-US">
                <a:solidFill>
                  <a:srgbClr val="FF00FF"/>
                </a:solidFill>
                <a:effectLst>
                  <a:outerShdw blurRad="38100" dist="38100" dir="2700000" algn="tl">
                    <a:srgbClr val="000000"/>
                  </a:outerShdw>
                </a:effectLst>
              </a:rPr>
              <a:t> in an organism.</a:t>
            </a:r>
          </a:p>
        </p:txBody>
      </p:sp>
      <p:pic>
        <p:nvPicPr>
          <p:cNvPr id="3083" name="Picture 11" descr="plant cells"/>
          <p:cNvPicPr>
            <a:picLocks noChangeAspect="1" noChangeArrowheads="1"/>
          </p:cNvPicPr>
          <p:nvPr/>
        </p:nvPicPr>
        <p:blipFill>
          <a:blip r:embed="rId3" cstate="print"/>
          <a:srcRect/>
          <a:stretch>
            <a:fillRect/>
          </a:stretch>
        </p:blipFill>
        <p:spPr bwMode="auto">
          <a:xfrm>
            <a:off x="3352800" y="3606800"/>
            <a:ext cx="5791200" cy="3251200"/>
          </a:xfrm>
          <a:prstGeom prst="rect">
            <a:avLst/>
          </a:prstGeom>
          <a:noFill/>
        </p:spPr>
      </p:pic>
      <p:pic>
        <p:nvPicPr>
          <p:cNvPr id="3084" name="Picture 12" descr="Onion cells"/>
          <p:cNvPicPr>
            <a:picLocks noChangeAspect="1" noChangeArrowheads="1"/>
          </p:cNvPicPr>
          <p:nvPr/>
        </p:nvPicPr>
        <p:blipFill>
          <a:blip r:embed="rId4" cstate="print"/>
          <a:srcRect/>
          <a:stretch>
            <a:fillRect/>
          </a:stretch>
        </p:blipFill>
        <p:spPr bwMode="auto">
          <a:xfrm>
            <a:off x="3657600" y="152400"/>
            <a:ext cx="4648200" cy="3575050"/>
          </a:xfrm>
          <a:prstGeom prst="rect">
            <a:avLst/>
          </a:prstGeom>
          <a:noFill/>
        </p:spPr>
      </p:pic>
      <p:pic>
        <p:nvPicPr>
          <p:cNvPr id="3089" name="Picture 17" descr="red blood cells"/>
          <p:cNvPicPr>
            <a:picLocks noChangeAspect="1" noChangeArrowheads="1"/>
          </p:cNvPicPr>
          <p:nvPr/>
        </p:nvPicPr>
        <p:blipFill>
          <a:blip r:embed="rId5" cstate="print"/>
          <a:srcRect/>
          <a:stretch>
            <a:fillRect/>
          </a:stretch>
        </p:blipFill>
        <p:spPr bwMode="auto">
          <a:xfrm>
            <a:off x="0" y="0"/>
            <a:ext cx="3365500" cy="3733800"/>
          </a:xfrm>
          <a:prstGeom prst="rect">
            <a:avLst/>
          </a:prstGeom>
          <a:noFill/>
        </p:spPr>
      </p:pic>
      <p:pic>
        <p:nvPicPr>
          <p:cNvPr id="3116" name="StockFootageCGIpoint[1].wmv">
            <a:hlinkClick r:id="" action="ppaction://media"/>
          </p:cNvPr>
          <p:cNvPicPr>
            <a:picLocks noRot="1" noChangeAspect="1" noChangeArrowheads="1"/>
          </p:cNvPicPr>
          <p:nvPr>
            <a:videoFile r:link="rId1"/>
          </p:nvPr>
        </p:nvPicPr>
        <p:blipFill>
          <a:blip r:embed="rId6" cstate="print"/>
          <a:srcRect/>
          <a:stretch>
            <a:fillRect/>
          </a:stretch>
        </p:blipFill>
        <p:spPr bwMode="auto">
          <a:xfrm>
            <a:off x="152400" y="3657600"/>
            <a:ext cx="4495800" cy="3035300"/>
          </a:xfrm>
          <a:prstGeom prst="rect">
            <a:avLst/>
          </a:prstGeom>
          <a:noFill/>
        </p:spPr>
      </p:pic>
      <p:sp>
        <p:nvSpPr>
          <p:cNvPr id="3117" name="Text Box 45"/>
          <p:cNvSpPr txBox="1">
            <a:spLocks noChangeArrowheads="1"/>
          </p:cNvSpPr>
          <p:nvPr/>
        </p:nvSpPr>
        <p:spPr bwMode="auto">
          <a:xfrm>
            <a:off x="8686800" y="0"/>
            <a:ext cx="457200" cy="304800"/>
          </a:xfrm>
          <a:prstGeom prst="rect">
            <a:avLst/>
          </a:prstGeom>
          <a:noFill/>
          <a:ln w="9525" algn="ctr">
            <a:noFill/>
            <a:miter lim="800000"/>
            <a:headEnd/>
            <a:tailEnd/>
          </a:ln>
          <a:effectLst/>
        </p:spPr>
        <p:txBody>
          <a:bodyPr>
            <a:spAutoFit/>
          </a:bodyPr>
          <a:lstStyle/>
          <a:p>
            <a:r>
              <a:rPr lang="en-US" sz="1400"/>
              <a:t>6</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down)">
                                      <p:cBhvr>
                                        <p:cTn id="7" dur="580">
                                          <p:stCondLst>
                                            <p:cond delay="0"/>
                                          </p:stCondLst>
                                        </p:cTn>
                                        <p:tgtEl>
                                          <p:spTgt spid="3077"/>
                                        </p:tgtEl>
                                      </p:cBhvr>
                                    </p:animEffect>
                                    <p:anim calcmode="lin" valueType="num">
                                      <p:cBhvr>
                                        <p:cTn id="8"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7"/>
                                        </p:tgtEl>
                                      </p:cBhvr>
                                      <p:to x="100000" y="60000"/>
                                    </p:animScale>
                                    <p:animScale>
                                      <p:cBhvr>
                                        <p:cTn id="14" dur="166" decel="50000">
                                          <p:stCondLst>
                                            <p:cond delay="676"/>
                                          </p:stCondLst>
                                        </p:cTn>
                                        <p:tgtEl>
                                          <p:spTgt spid="3077"/>
                                        </p:tgtEl>
                                      </p:cBhvr>
                                      <p:to x="100000" y="100000"/>
                                    </p:animScale>
                                    <p:animScale>
                                      <p:cBhvr>
                                        <p:cTn id="15" dur="26">
                                          <p:stCondLst>
                                            <p:cond delay="1312"/>
                                          </p:stCondLst>
                                        </p:cTn>
                                        <p:tgtEl>
                                          <p:spTgt spid="3077"/>
                                        </p:tgtEl>
                                      </p:cBhvr>
                                      <p:to x="100000" y="80000"/>
                                    </p:animScale>
                                    <p:animScale>
                                      <p:cBhvr>
                                        <p:cTn id="16" dur="166" decel="50000">
                                          <p:stCondLst>
                                            <p:cond delay="1338"/>
                                          </p:stCondLst>
                                        </p:cTn>
                                        <p:tgtEl>
                                          <p:spTgt spid="3077"/>
                                        </p:tgtEl>
                                      </p:cBhvr>
                                      <p:to x="100000" y="100000"/>
                                    </p:animScale>
                                    <p:animScale>
                                      <p:cBhvr>
                                        <p:cTn id="17" dur="26">
                                          <p:stCondLst>
                                            <p:cond delay="1642"/>
                                          </p:stCondLst>
                                        </p:cTn>
                                        <p:tgtEl>
                                          <p:spTgt spid="3077"/>
                                        </p:tgtEl>
                                      </p:cBhvr>
                                      <p:to x="100000" y="90000"/>
                                    </p:animScale>
                                    <p:animScale>
                                      <p:cBhvr>
                                        <p:cTn id="18" dur="166" decel="50000">
                                          <p:stCondLst>
                                            <p:cond delay="1668"/>
                                          </p:stCondLst>
                                        </p:cTn>
                                        <p:tgtEl>
                                          <p:spTgt spid="3077"/>
                                        </p:tgtEl>
                                      </p:cBhvr>
                                      <p:to x="100000" y="100000"/>
                                    </p:animScale>
                                    <p:animScale>
                                      <p:cBhvr>
                                        <p:cTn id="19" dur="26">
                                          <p:stCondLst>
                                            <p:cond delay="1808"/>
                                          </p:stCondLst>
                                        </p:cTn>
                                        <p:tgtEl>
                                          <p:spTgt spid="3077"/>
                                        </p:tgtEl>
                                      </p:cBhvr>
                                      <p:to x="100000" y="95000"/>
                                    </p:animScale>
                                    <p:animScale>
                                      <p:cBhvr>
                                        <p:cTn id="20" dur="166" decel="50000">
                                          <p:stCondLst>
                                            <p:cond delay="1834"/>
                                          </p:stCondLst>
                                        </p:cTn>
                                        <p:tgtEl>
                                          <p:spTgt spid="3077"/>
                                        </p:tgtEl>
                                      </p:cBhvr>
                                      <p:to x="100000" y="100000"/>
                                    </p:animScale>
                                  </p:childTnLst>
                                </p:cTn>
                              </p:par>
                            </p:childTnLst>
                          </p:cTn>
                        </p:par>
                        <p:par>
                          <p:cTn id="21" fill="hold">
                            <p:stCondLst>
                              <p:cond delay="2000"/>
                            </p:stCondLst>
                            <p:childTnLst>
                              <p:par>
                                <p:cTn id="22" presetID="2" presetClass="entr" presetSubtype="6" fill="hold" grpId="0" nodeType="afterEffect">
                                  <p:stCondLst>
                                    <p:cond delay="0"/>
                                  </p:stCondLst>
                                  <p:childTnLst>
                                    <p:set>
                                      <p:cBhvr>
                                        <p:cTn id="23" dur="1" fill="hold">
                                          <p:stCondLst>
                                            <p:cond delay="0"/>
                                          </p:stCondLst>
                                        </p:cTn>
                                        <p:tgtEl>
                                          <p:spTgt spid="3080"/>
                                        </p:tgtEl>
                                        <p:attrNameLst>
                                          <p:attrName>style.visibility</p:attrName>
                                        </p:attrNameLst>
                                      </p:cBhvr>
                                      <p:to>
                                        <p:strVal val="visible"/>
                                      </p:to>
                                    </p:set>
                                    <p:anim calcmode="lin" valueType="num">
                                      <p:cBhvr additive="base">
                                        <p:cTn id="24" dur="500" fill="hold"/>
                                        <p:tgtEl>
                                          <p:spTgt spid="3080"/>
                                        </p:tgtEl>
                                        <p:attrNameLst>
                                          <p:attrName>ppt_x</p:attrName>
                                        </p:attrNameLst>
                                      </p:cBhvr>
                                      <p:tavLst>
                                        <p:tav tm="0">
                                          <p:val>
                                            <p:strVal val="1+#ppt_w/2"/>
                                          </p:val>
                                        </p:tav>
                                        <p:tav tm="100000">
                                          <p:val>
                                            <p:strVal val="#ppt_x"/>
                                          </p:val>
                                        </p:tav>
                                      </p:tavLst>
                                    </p:anim>
                                    <p:anim calcmode="lin" valueType="num">
                                      <p:cBhvr additive="base">
                                        <p:cTn id="25"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iterate type="wd">
                                    <p:tmPct val="6000"/>
                                  </p:iterate>
                                  <p:childTnLst>
                                    <p:set>
                                      <p:cBhvr>
                                        <p:cTn id="29" dur="1" fill="hold">
                                          <p:stCondLst>
                                            <p:cond delay="0"/>
                                          </p:stCondLst>
                                        </p:cTn>
                                        <p:tgtEl>
                                          <p:spTgt spid="3082"/>
                                        </p:tgtEl>
                                        <p:attrNameLst>
                                          <p:attrName>style.visibility</p:attrName>
                                        </p:attrNameLst>
                                      </p:cBhvr>
                                      <p:to>
                                        <p:strVal val="visible"/>
                                      </p:to>
                                    </p:set>
                                    <p:anim calcmode="lin" valueType="num">
                                      <p:cBhvr>
                                        <p:cTn id="30" dur="1000" fill="hold"/>
                                        <p:tgtEl>
                                          <p:spTgt spid="3082"/>
                                        </p:tgtEl>
                                        <p:attrNameLst>
                                          <p:attrName>ppt_w</p:attrName>
                                        </p:attrNameLst>
                                      </p:cBhvr>
                                      <p:tavLst>
                                        <p:tav tm="0">
                                          <p:val>
                                            <p:fltVal val="0"/>
                                          </p:val>
                                        </p:tav>
                                        <p:tav tm="100000">
                                          <p:val>
                                            <p:strVal val="#ppt_w"/>
                                          </p:val>
                                        </p:tav>
                                      </p:tavLst>
                                    </p:anim>
                                    <p:anim calcmode="lin" valueType="num">
                                      <p:cBhvr>
                                        <p:cTn id="31" dur="1000" fill="hold"/>
                                        <p:tgtEl>
                                          <p:spTgt spid="3082"/>
                                        </p:tgtEl>
                                        <p:attrNameLst>
                                          <p:attrName>ppt_h</p:attrName>
                                        </p:attrNameLst>
                                      </p:cBhvr>
                                      <p:tavLst>
                                        <p:tav tm="0">
                                          <p:val>
                                            <p:fltVal val="0"/>
                                          </p:val>
                                        </p:tav>
                                        <p:tav tm="100000">
                                          <p:val>
                                            <p:strVal val="#ppt_h"/>
                                          </p:val>
                                        </p:tav>
                                      </p:tavLst>
                                    </p:anim>
                                    <p:anim calcmode="lin" valueType="num">
                                      <p:cBhvr>
                                        <p:cTn id="32" dur="1000" fill="hold"/>
                                        <p:tgtEl>
                                          <p:spTgt spid="308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0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iterate type="lt">
                                    <p:tmPct val="0"/>
                                  </p:iterate>
                                  <p:childTnLst>
                                    <p:set>
                                      <p:cBhvr>
                                        <p:cTn id="37" dur="1" fill="hold">
                                          <p:stCondLst>
                                            <p:cond delay="0"/>
                                          </p:stCondLst>
                                        </p:cTn>
                                        <p:tgtEl>
                                          <p:spTgt spid="3084"/>
                                        </p:tgtEl>
                                        <p:attrNameLst>
                                          <p:attrName>style.visibility</p:attrName>
                                        </p:attrNameLst>
                                      </p:cBhvr>
                                      <p:to>
                                        <p:strVal val="visible"/>
                                      </p:to>
                                    </p:set>
                                    <p:animEffect transition="in" filter="fade">
                                      <p:cBhvr>
                                        <p:cTn id="38" dur="800" decel="100000"/>
                                        <p:tgtEl>
                                          <p:spTgt spid="3084"/>
                                        </p:tgtEl>
                                      </p:cBhvr>
                                    </p:animEffect>
                                    <p:anim calcmode="lin" valueType="num">
                                      <p:cBhvr>
                                        <p:cTn id="39" dur="800" decel="100000" fill="hold"/>
                                        <p:tgtEl>
                                          <p:spTgt spid="3084"/>
                                        </p:tgtEl>
                                        <p:attrNameLst>
                                          <p:attrName>style.rotation</p:attrName>
                                        </p:attrNameLst>
                                      </p:cBhvr>
                                      <p:tavLst>
                                        <p:tav tm="0">
                                          <p:val>
                                            <p:fltVal val="-90"/>
                                          </p:val>
                                        </p:tav>
                                        <p:tav tm="100000">
                                          <p:val>
                                            <p:fltVal val="0"/>
                                          </p:val>
                                        </p:tav>
                                      </p:tavLst>
                                    </p:anim>
                                    <p:anim calcmode="lin" valueType="num">
                                      <p:cBhvr>
                                        <p:cTn id="40" dur="800" decel="100000" fill="hold"/>
                                        <p:tgtEl>
                                          <p:spTgt spid="3084"/>
                                        </p:tgtEl>
                                        <p:attrNameLst>
                                          <p:attrName>ppt_x</p:attrName>
                                        </p:attrNameLst>
                                      </p:cBhvr>
                                      <p:tavLst>
                                        <p:tav tm="0">
                                          <p:val>
                                            <p:strVal val="#ppt_x+0.4"/>
                                          </p:val>
                                        </p:tav>
                                        <p:tav tm="100000">
                                          <p:val>
                                            <p:strVal val="#ppt_x-0.05"/>
                                          </p:val>
                                        </p:tav>
                                      </p:tavLst>
                                    </p:anim>
                                    <p:anim calcmode="lin" valueType="num">
                                      <p:cBhvr>
                                        <p:cTn id="41" dur="800" decel="100000" fill="hold"/>
                                        <p:tgtEl>
                                          <p:spTgt spid="3084"/>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084"/>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084"/>
                                        </p:tgtEl>
                                        <p:attrNameLst>
                                          <p:attrName>ppt_y</p:attrName>
                                        </p:attrNameLst>
                                      </p:cBhvr>
                                      <p:tavLst>
                                        <p:tav tm="0">
                                          <p:val>
                                            <p:strVal val="#ppt_y+0.1"/>
                                          </p:val>
                                        </p:tav>
                                        <p:tav tm="100000">
                                          <p:val>
                                            <p:strVal val="#ppt_y"/>
                                          </p:val>
                                        </p:tav>
                                      </p:tavLst>
                                    </p:anim>
                                  </p:childTnLst>
                                </p:cTn>
                              </p:par>
                              <p:par>
                                <p:cTn id="44" presetID="30" presetClass="entr" presetSubtype="0" fill="hold" nodeType="withEffect">
                                  <p:stCondLst>
                                    <p:cond delay="0"/>
                                  </p:stCondLst>
                                  <p:childTnLst>
                                    <p:set>
                                      <p:cBhvr>
                                        <p:cTn id="45" dur="1" fill="hold">
                                          <p:stCondLst>
                                            <p:cond delay="0"/>
                                          </p:stCondLst>
                                        </p:cTn>
                                        <p:tgtEl>
                                          <p:spTgt spid="3083"/>
                                        </p:tgtEl>
                                        <p:attrNameLst>
                                          <p:attrName>style.visibility</p:attrName>
                                        </p:attrNameLst>
                                      </p:cBhvr>
                                      <p:to>
                                        <p:strVal val="visible"/>
                                      </p:to>
                                    </p:set>
                                    <p:animEffect transition="in" filter="fade">
                                      <p:cBhvr>
                                        <p:cTn id="46" dur="800" decel="100000"/>
                                        <p:tgtEl>
                                          <p:spTgt spid="3083"/>
                                        </p:tgtEl>
                                      </p:cBhvr>
                                    </p:animEffect>
                                    <p:anim calcmode="lin" valueType="num">
                                      <p:cBhvr>
                                        <p:cTn id="47" dur="800" decel="100000" fill="hold"/>
                                        <p:tgtEl>
                                          <p:spTgt spid="3083"/>
                                        </p:tgtEl>
                                        <p:attrNameLst>
                                          <p:attrName>style.rotation</p:attrName>
                                        </p:attrNameLst>
                                      </p:cBhvr>
                                      <p:tavLst>
                                        <p:tav tm="0">
                                          <p:val>
                                            <p:fltVal val="-90"/>
                                          </p:val>
                                        </p:tav>
                                        <p:tav tm="100000">
                                          <p:val>
                                            <p:fltVal val="0"/>
                                          </p:val>
                                        </p:tav>
                                      </p:tavLst>
                                    </p:anim>
                                    <p:anim calcmode="lin" valueType="num">
                                      <p:cBhvr>
                                        <p:cTn id="48" dur="800" decel="100000" fill="hold"/>
                                        <p:tgtEl>
                                          <p:spTgt spid="3083"/>
                                        </p:tgtEl>
                                        <p:attrNameLst>
                                          <p:attrName>ppt_x</p:attrName>
                                        </p:attrNameLst>
                                      </p:cBhvr>
                                      <p:tavLst>
                                        <p:tav tm="0">
                                          <p:val>
                                            <p:strVal val="#ppt_x+0.4"/>
                                          </p:val>
                                        </p:tav>
                                        <p:tav tm="100000">
                                          <p:val>
                                            <p:strVal val="#ppt_x-0.05"/>
                                          </p:val>
                                        </p:tav>
                                      </p:tavLst>
                                    </p:anim>
                                    <p:anim calcmode="lin" valueType="num">
                                      <p:cBhvr>
                                        <p:cTn id="49" dur="800" decel="100000" fill="hold"/>
                                        <p:tgtEl>
                                          <p:spTgt spid="3083"/>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3083"/>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3083"/>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nodeType="clickEffect">
                                  <p:stCondLst>
                                    <p:cond delay="0"/>
                                  </p:stCondLst>
                                  <p:childTnLst>
                                    <p:set>
                                      <p:cBhvr>
                                        <p:cTn id="55" dur="1" fill="hold">
                                          <p:stCondLst>
                                            <p:cond delay="0"/>
                                          </p:stCondLst>
                                        </p:cTn>
                                        <p:tgtEl>
                                          <p:spTgt spid="3089"/>
                                        </p:tgtEl>
                                        <p:attrNameLst>
                                          <p:attrName>style.visibility</p:attrName>
                                        </p:attrNameLst>
                                      </p:cBhvr>
                                      <p:to>
                                        <p:strVal val="visible"/>
                                      </p:to>
                                    </p:set>
                                    <p:anim calcmode="lin" valueType="num">
                                      <p:cBhvr>
                                        <p:cTn id="56" dur="1000" fill="hold"/>
                                        <p:tgtEl>
                                          <p:spTgt spid="3089"/>
                                        </p:tgtEl>
                                        <p:attrNameLst>
                                          <p:attrName>ppt_w</p:attrName>
                                        </p:attrNameLst>
                                      </p:cBhvr>
                                      <p:tavLst>
                                        <p:tav tm="0">
                                          <p:val>
                                            <p:fltVal val="0"/>
                                          </p:val>
                                        </p:tav>
                                        <p:tav tm="100000">
                                          <p:val>
                                            <p:strVal val="#ppt_w"/>
                                          </p:val>
                                        </p:tav>
                                      </p:tavLst>
                                    </p:anim>
                                    <p:anim calcmode="lin" valueType="num">
                                      <p:cBhvr>
                                        <p:cTn id="57" dur="1000" fill="hold"/>
                                        <p:tgtEl>
                                          <p:spTgt spid="3089"/>
                                        </p:tgtEl>
                                        <p:attrNameLst>
                                          <p:attrName>ppt_h</p:attrName>
                                        </p:attrNameLst>
                                      </p:cBhvr>
                                      <p:tavLst>
                                        <p:tav tm="0">
                                          <p:val>
                                            <p:fltVal val="0"/>
                                          </p:val>
                                        </p:tav>
                                        <p:tav tm="100000">
                                          <p:val>
                                            <p:strVal val="#ppt_h"/>
                                          </p:val>
                                        </p:tav>
                                      </p:tavLst>
                                    </p:anim>
                                    <p:anim calcmode="lin" valueType="num">
                                      <p:cBhvr>
                                        <p:cTn id="58" dur="1000" fill="hold"/>
                                        <p:tgtEl>
                                          <p:spTgt spid="308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089"/>
                                        </p:tgtEl>
                                        <p:attrNameLst>
                                          <p:attrName>ppt_y</p:attrName>
                                        </p:attrNameLst>
                                      </p:cBhvr>
                                      <p:tavLst>
                                        <p:tav tm="0" fmla="#ppt_y+(sin(-2*pi*(1-$))*-#ppt_x+cos(-2*pi*(1-$))*(1-#ppt_y))*(1-$)">
                                          <p:val>
                                            <p:fltVal val="0"/>
                                          </p:val>
                                        </p:tav>
                                        <p:tav tm="100000">
                                          <p:val>
                                            <p:fltVal val="1"/>
                                          </p:val>
                                        </p:tav>
                                      </p:tavLst>
                                    </p:anim>
                                  </p:childTnLst>
                                </p:cTn>
                              </p:par>
                              <p:par>
                                <p:cTn id="60" presetID="47" presetClass="entr" presetSubtype="0" fill="hold" nodeType="withEffect">
                                  <p:stCondLst>
                                    <p:cond delay="0"/>
                                  </p:stCondLst>
                                  <p:childTnLst>
                                    <p:set>
                                      <p:cBhvr>
                                        <p:cTn id="61" dur="1" fill="hold">
                                          <p:stCondLst>
                                            <p:cond delay="0"/>
                                          </p:stCondLst>
                                        </p:cTn>
                                        <p:tgtEl>
                                          <p:spTgt spid="3116"/>
                                        </p:tgtEl>
                                        <p:attrNameLst>
                                          <p:attrName>style.visibility</p:attrName>
                                        </p:attrNameLst>
                                      </p:cBhvr>
                                      <p:to>
                                        <p:strVal val="visible"/>
                                      </p:to>
                                    </p:set>
                                    <p:animEffect transition="in" filter="fade">
                                      <p:cBhvr>
                                        <p:cTn id="62" dur="1000"/>
                                        <p:tgtEl>
                                          <p:spTgt spid="3116"/>
                                        </p:tgtEl>
                                      </p:cBhvr>
                                    </p:animEffect>
                                    <p:anim calcmode="lin" valueType="num">
                                      <p:cBhvr>
                                        <p:cTn id="63" dur="1000" fill="hold"/>
                                        <p:tgtEl>
                                          <p:spTgt spid="3116"/>
                                        </p:tgtEl>
                                        <p:attrNameLst>
                                          <p:attrName>ppt_x</p:attrName>
                                        </p:attrNameLst>
                                      </p:cBhvr>
                                      <p:tavLst>
                                        <p:tav tm="0">
                                          <p:val>
                                            <p:strVal val="#ppt_x"/>
                                          </p:val>
                                        </p:tav>
                                        <p:tav tm="100000">
                                          <p:val>
                                            <p:strVal val="#ppt_x"/>
                                          </p:val>
                                        </p:tav>
                                      </p:tavLst>
                                    </p:anim>
                                    <p:anim calcmode="lin" valueType="num">
                                      <p:cBhvr>
                                        <p:cTn id="64" dur="1000" fill="hold"/>
                                        <p:tgtEl>
                                          <p:spTgt spid="3116"/>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 presetClass="mediacall" presetSubtype="0" fill="hold" nodeType="afterEffect">
                                  <p:stCondLst>
                                    <p:cond delay="0"/>
                                  </p:stCondLst>
                                  <p:childTnLst>
                                    <p:cmd type="call" cmd="playFrom(0.0)">
                                      <p:cBhvr>
                                        <p:cTn id="67" dur="10095" fill="hold"/>
                                        <p:tgtEl>
                                          <p:spTgt spid="3116"/>
                                        </p:tgtEl>
                                      </p:cBhvr>
                                    </p:cmd>
                                  </p:childTnLst>
                                </p:cTn>
                              </p:par>
                            </p:childTnLst>
                          </p:cTn>
                        </p:par>
                      </p:childTnLst>
                    </p:cTn>
                  </p:par>
                  <p:par>
                    <p:cTn id="68" fill="hold">
                      <p:stCondLst>
                        <p:cond delay="indefinite"/>
                      </p:stCondLst>
                      <p:childTnLst>
                        <p:par>
                          <p:cTn id="69" fill="hold">
                            <p:stCondLst>
                              <p:cond delay="0"/>
                            </p:stCondLst>
                            <p:childTnLst>
                              <p:par>
                                <p:cTn id="70" presetID="35" presetClass="exit" presetSubtype="0" fill="hold" grpId="1" nodeType="clickEffect">
                                  <p:stCondLst>
                                    <p:cond delay="0"/>
                                  </p:stCondLst>
                                  <p:iterate type="wd">
                                    <p:tmPct val="0"/>
                                  </p:iterate>
                                  <p:childTnLst>
                                    <p:animEffect transition="out" filter="fade">
                                      <p:cBhvr>
                                        <p:cTn id="71" dur="2000"/>
                                        <p:tgtEl>
                                          <p:spTgt spid="3082"/>
                                        </p:tgtEl>
                                      </p:cBhvr>
                                    </p:animEffect>
                                    <p:anim calcmode="lin" valueType="num">
                                      <p:cBhvr>
                                        <p:cTn id="72" dur="2000"/>
                                        <p:tgtEl>
                                          <p:spTgt spid="3082"/>
                                        </p:tgtEl>
                                        <p:attrNameLst>
                                          <p:attrName>style.rotation</p:attrName>
                                        </p:attrNameLst>
                                      </p:cBhvr>
                                      <p:tavLst>
                                        <p:tav tm="0">
                                          <p:val>
                                            <p:fltVal val="0"/>
                                          </p:val>
                                        </p:tav>
                                        <p:tav tm="100000">
                                          <p:val>
                                            <p:fltVal val="720"/>
                                          </p:val>
                                        </p:tav>
                                      </p:tavLst>
                                    </p:anim>
                                    <p:anim calcmode="lin" valueType="num">
                                      <p:cBhvr>
                                        <p:cTn id="73" dur="2000"/>
                                        <p:tgtEl>
                                          <p:spTgt spid="3082"/>
                                        </p:tgtEl>
                                        <p:attrNameLst>
                                          <p:attrName>ppt_h</p:attrName>
                                        </p:attrNameLst>
                                      </p:cBhvr>
                                      <p:tavLst>
                                        <p:tav tm="0">
                                          <p:val>
                                            <p:strVal val="ppt_h"/>
                                          </p:val>
                                        </p:tav>
                                        <p:tav tm="100000">
                                          <p:val>
                                            <p:fltVal val="0"/>
                                          </p:val>
                                        </p:tav>
                                      </p:tavLst>
                                    </p:anim>
                                    <p:anim calcmode="lin" valueType="num">
                                      <p:cBhvr>
                                        <p:cTn id="74" dur="2000"/>
                                        <p:tgtEl>
                                          <p:spTgt spid="3082"/>
                                        </p:tgtEl>
                                        <p:attrNameLst>
                                          <p:attrName>ppt_w</p:attrName>
                                        </p:attrNameLst>
                                      </p:cBhvr>
                                      <p:tavLst>
                                        <p:tav tm="0">
                                          <p:val>
                                            <p:strVal val="ppt_w"/>
                                          </p:val>
                                        </p:tav>
                                        <p:tav tm="100000">
                                          <p:val>
                                            <p:fltVal val="0"/>
                                          </p:val>
                                        </p:tav>
                                      </p:tavLst>
                                    </p:anim>
                                    <p:set>
                                      <p:cBhvr>
                                        <p:cTn id="75" dur="1" fill="hold">
                                          <p:stCondLst>
                                            <p:cond delay="1999"/>
                                          </p:stCondLst>
                                        </p:cTn>
                                        <p:tgtEl>
                                          <p:spTgt spid="3082"/>
                                        </p:tgtEl>
                                        <p:attrNameLst>
                                          <p:attrName>style.visibility</p:attrName>
                                        </p:attrNameLst>
                                      </p:cBhvr>
                                      <p:to>
                                        <p:strVal val="hidden"/>
                                      </p:to>
                                    </p:set>
                                  </p:childTnLst>
                                </p:cTn>
                              </p:par>
                              <p:par>
                                <p:cTn id="76" presetID="31" presetClass="exit" presetSubtype="0" fill="hold" nodeType="withEffect">
                                  <p:stCondLst>
                                    <p:cond delay="0"/>
                                  </p:stCondLst>
                                  <p:iterate type="lt">
                                    <p:tmPct val="5000"/>
                                  </p:iterate>
                                  <p:childTnLst>
                                    <p:anim calcmode="lin" valueType="num">
                                      <p:cBhvr>
                                        <p:cTn id="77" dur="1000"/>
                                        <p:tgtEl>
                                          <p:spTgt spid="3084"/>
                                        </p:tgtEl>
                                        <p:attrNameLst>
                                          <p:attrName>ppt_w</p:attrName>
                                        </p:attrNameLst>
                                      </p:cBhvr>
                                      <p:tavLst>
                                        <p:tav tm="0">
                                          <p:val>
                                            <p:strVal val="ppt_w"/>
                                          </p:val>
                                        </p:tav>
                                        <p:tav tm="100000">
                                          <p:val>
                                            <p:fltVal val="0"/>
                                          </p:val>
                                        </p:tav>
                                      </p:tavLst>
                                    </p:anim>
                                    <p:anim calcmode="lin" valueType="num">
                                      <p:cBhvr>
                                        <p:cTn id="78" dur="1000"/>
                                        <p:tgtEl>
                                          <p:spTgt spid="3084"/>
                                        </p:tgtEl>
                                        <p:attrNameLst>
                                          <p:attrName>ppt_h</p:attrName>
                                        </p:attrNameLst>
                                      </p:cBhvr>
                                      <p:tavLst>
                                        <p:tav tm="0">
                                          <p:val>
                                            <p:strVal val="ppt_h"/>
                                          </p:val>
                                        </p:tav>
                                        <p:tav tm="100000">
                                          <p:val>
                                            <p:fltVal val="0"/>
                                          </p:val>
                                        </p:tav>
                                      </p:tavLst>
                                    </p:anim>
                                    <p:anim calcmode="lin" valueType="num">
                                      <p:cBhvr>
                                        <p:cTn id="79" dur="1000"/>
                                        <p:tgtEl>
                                          <p:spTgt spid="3084"/>
                                        </p:tgtEl>
                                        <p:attrNameLst>
                                          <p:attrName>style.rotation</p:attrName>
                                        </p:attrNameLst>
                                      </p:cBhvr>
                                      <p:tavLst>
                                        <p:tav tm="0">
                                          <p:val>
                                            <p:fltVal val="0"/>
                                          </p:val>
                                        </p:tav>
                                        <p:tav tm="100000">
                                          <p:val>
                                            <p:fltVal val="90"/>
                                          </p:val>
                                        </p:tav>
                                      </p:tavLst>
                                    </p:anim>
                                    <p:animEffect transition="out" filter="fade">
                                      <p:cBhvr>
                                        <p:cTn id="80" dur="1000"/>
                                        <p:tgtEl>
                                          <p:spTgt spid="3084"/>
                                        </p:tgtEl>
                                      </p:cBhvr>
                                    </p:animEffect>
                                    <p:set>
                                      <p:cBhvr>
                                        <p:cTn id="81" dur="1" fill="hold">
                                          <p:stCondLst>
                                            <p:cond delay="999"/>
                                          </p:stCondLst>
                                        </p:cTn>
                                        <p:tgtEl>
                                          <p:spTgt spid="3084"/>
                                        </p:tgtEl>
                                        <p:attrNameLst>
                                          <p:attrName>style.visibility</p:attrName>
                                        </p:attrNameLst>
                                      </p:cBhvr>
                                      <p:to>
                                        <p:strVal val="hidden"/>
                                      </p:to>
                                    </p:set>
                                  </p:childTnLst>
                                </p:cTn>
                              </p:par>
                              <p:par>
                                <p:cTn id="82" presetID="50" presetClass="exit" presetSubtype="0" accel="100000" fill="hold" nodeType="withEffect">
                                  <p:stCondLst>
                                    <p:cond delay="0"/>
                                  </p:stCondLst>
                                  <p:childTnLst>
                                    <p:anim calcmode="lin" valueType="num">
                                      <p:cBhvr>
                                        <p:cTn id="83" dur="1000"/>
                                        <p:tgtEl>
                                          <p:spTgt spid="3089"/>
                                        </p:tgtEl>
                                        <p:attrNameLst>
                                          <p:attrName>ppt_w</p:attrName>
                                        </p:attrNameLst>
                                      </p:cBhvr>
                                      <p:tavLst>
                                        <p:tav tm="0">
                                          <p:val>
                                            <p:strVal val="ppt_w"/>
                                          </p:val>
                                        </p:tav>
                                        <p:tav tm="100000">
                                          <p:val>
                                            <p:strVal val="ppt_w+.3"/>
                                          </p:val>
                                        </p:tav>
                                      </p:tavLst>
                                    </p:anim>
                                    <p:anim calcmode="lin" valueType="num">
                                      <p:cBhvr>
                                        <p:cTn id="84" dur="1000"/>
                                        <p:tgtEl>
                                          <p:spTgt spid="3089"/>
                                        </p:tgtEl>
                                        <p:attrNameLst>
                                          <p:attrName>ppt_h</p:attrName>
                                        </p:attrNameLst>
                                      </p:cBhvr>
                                      <p:tavLst>
                                        <p:tav tm="0">
                                          <p:val>
                                            <p:strVal val="ppt_h"/>
                                          </p:val>
                                        </p:tav>
                                        <p:tav tm="100000">
                                          <p:val>
                                            <p:strVal val="ppt_h"/>
                                          </p:val>
                                        </p:tav>
                                      </p:tavLst>
                                    </p:anim>
                                    <p:animEffect transition="out" filter="fade">
                                      <p:cBhvr>
                                        <p:cTn id="85" dur="1000"/>
                                        <p:tgtEl>
                                          <p:spTgt spid="3089"/>
                                        </p:tgtEl>
                                      </p:cBhvr>
                                    </p:animEffect>
                                    <p:set>
                                      <p:cBhvr>
                                        <p:cTn id="86" dur="1" fill="hold">
                                          <p:stCondLst>
                                            <p:cond delay="999"/>
                                          </p:stCondLst>
                                        </p:cTn>
                                        <p:tgtEl>
                                          <p:spTgt spid="3089"/>
                                        </p:tgtEl>
                                        <p:attrNameLst>
                                          <p:attrName>style.visibility</p:attrName>
                                        </p:attrNameLst>
                                      </p:cBhvr>
                                      <p:to>
                                        <p:strVal val="hidden"/>
                                      </p:to>
                                    </p:set>
                                  </p:childTnLst>
                                </p:cTn>
                              </p:par>
                              <p:par>
                                <p:cTn id="87" presetID="37" presetClass="exit" presetSubtype="0" fill="hold" nodeType="withEffect">
                                  <p:stCondLst>
                                    <p:cond delay="0"/>
                                  </p:stCondLst>
                                  <p:childTnLst>
                                    <p:animEffect transition="out" filter="fade">
                                      <p:cBhvr>
                                        <p:cTn id="88" dur="1000"/>
                                        <p:tgtEl>
                                          <p:spTgt spid="3116"/>
                                        </p:tgtEl>
                                      </p:cBhvr>
                                    </p:animEffect>
                                    <p:anim calcmode="lin" valueType="num">
                                      <p:cBhvr>
                                        <p:cTn id="89" dur="1000"/>
                                        <p:tgtEl>
                                          <p:spTgt spid="3116"/>
                                        </p:tgtEl>
                                        <p:attrNameLst>
                                          <p:attrName>ppt_x</p:attrName>
                                        </p:attrNameLst>
                                      </p:cBhvr>
                                      <p:tavLst>
                                        <p:tav tm="0">
                                          <p:val>
                                            <p:strVal val="ppt_x"/>
                                          </p:val>
                                        </p:tav>
                                        <p:tav tm="100000">
                                          <p:val>
                                            <p:strVal val="ppt_x"/>
                                          </p:val>
                                        </p:tav>
                                      </p:tavLst>
                                    </p:anim>
                                    <p:anim calcmode="lin" valueType="num">
                                      <p:cBhvr>
                                        <p:cTn id="90" dur="100" decel="100000"/>
                                        <p:tgtEl>
                                          <p:spTgt spid="3116"/>
                                        </p:tgtEl>
                                        <p:attrNameLst>
                                          <p:attrName>ppt_y</p:attrName>
                                        </p:attrNameLst>
                                      </p:cBhvr>
                                      <p:tavLst>
                                        <p:tav tm="0">
                                          <p:val>
                                            <p:strVal val="ppt_y"/>
                                          </p:val>
                                        </p:tav>
                                        <p:tav tm="100000">
                                          <p:val>
                                            <p:strVal val="ppt_y-.03"/>
                                          </p:val>
                                        </p:tav>
                                      </p:tavLst>
                                    </p:anim>
                                    <p:anim calcmode="lin" valueType="num">
                                      <p:cBhvr>
                                        <p:cTn id="91" dur="900" accel="100000">
                                          <p:stCondLst>
                                            <p:cond delay="100"/>
                                          </p:stCondLst>
                                        </p:cTn>
                                        <p:tgtEl>
                                          <p:spTgt spid="3116"/>
                                        </p:tgtEl>
                                        <p:attrNameLst>
                                          <p:attrName>ppt_y</p:attrName>
                                        </p:attrNameLst>
                                      </p:cBhvr>
                                      <p:tavLst>
                                        <p:tav tm="0">
                                          <p:val>
                                            <p:strVal val="ppt_y"/>
                                          </p:val>
                                        </p:tav>
                                        <p:tav tm="100000">
                                          <p:val>
                                            <p:strVal val="ppt_y+1"/>
                                          </p:val>
                                        </p:tav>
                                      </p:tavLst>
                                    </p:anim>
                                    <p:set>
                                      <p:cBhvr>
                                        <p:cTn id="92" dur="1" fill="hold">
                                          <p:stCondLst>
                                            <p:cond delay="999"/>
                                          </p:stCondLst>
                                        </p:cTn>
                                        <p:tgtEl>
                                          <p:spTgt spid="3116"/>
                                        </p:tgtEl>
                                        <p:attrNameLst>
                                          <p:attrName>style.visibility</p:attrName>
                                        </p:attrNameLst>
                                      </p:cBhvr>
                                      <p:to>
                                        <p:strVal val="hidden"/>
                                      </p:to>
                                    </p:set>
                                    <p:cmd type="call" cmd="stop">
                                      <p:cBhvr>
                                        <p:cTn id="93" dur="1">
                                          <p:stCondLst>
                                            <p:cond delay="999"/>
                                          </p:stCondLst>
                                        </p:cTn>
                                        <p:tgtEl>
                                          <p:spTgt spid="3116"/>
                                        </p:tgtEl>
                                      </p:cBhvr>
                                    </p:cmd>
                                  </p:childTnLst>
                                </p:cTn>
                              </p:par>
                              <p:par>
                                <p:cTn id="94" presetID="26" presetClass="exit" presetSubtype="0" fill="hold" nodeType="withEffect">
                                  <p:stCondLst>
                                    <p:cond delay="0"/>
                                  </p:stCondLst>
                                  <p:childTnLst>
                                    <p:animEffect transition="out" filter="wipe(down)">
                                      <p:cBhvr>
                                        <p:cTn id="95" dur="180" accel="50000">
                                          <p:stCondLst>
                                            <p:cond delay="1820"/>
                                          </p:stCondLst>
                                        </p:cTn>
                                        <p:tgtEl>
                                          <p:spTgt spid="3083"/>
                                        </p:tgtEl>
                                      </p:cBhvr>
                                    </p:animEffect>
                                    <p:anim calcmode="lin" valueType="num">
                                      <p:cBhvr>
                                        <p:cTn id="96" dur="1822" tmFilter="0,0; 0.14,0.31; 0.43,0.73; 0.71,0.91; 1.0,1.0">
                                          <p:stCondLst>
                                            <p:cond delay="0"/>
                                          </p:stCondLst>
                                        </p:cTn>
                                        <p:tgtEl>
                                          <p:spTgt spid="3083"/>
                                        </p:tgtEl>
                                        <p:attrNameLst>
                                          <p:attrName>ppt_x</p:attrName>
                                        </p:attrNameLst>
                                      </p:cBhvr>
                                      <p:tavLst>
                                        <p:tav tm="0">
                                          <p:val>
                                            <p:strVal val="ppt_x"/>
                                          </p:val>
                                        </p:tav>
                                        <p:tav tm="100000">
                                          <p:val>
                                            <p:strVal val="#ppt_x+0.25"/>
                                          </p:val>
                                        </p:tav>
                                      </p:tavLst>
                                    </p:anim>
                                    <p:anim calcmode="lin" valueType="num">
                                      <p:cBhvr>
                                        <p:cTn id="97" dur="178">
                                          <p:stCondLst>
                                            <p:cond delay="1822"/>
                                          </p:stCondLst>
                                        </p:cTn>
                                        <p:tgtEl>
                                          <p:spTgt spid="3083"/>
                                        </p:tgtEl>
                                        <p:attrNameLst>
                                          <p:attrName>ppt_x</p:attrName>
                                        </p:attrNameLst>
                                      </p:cBhvr>
                                      <p:tavLst>
                                        <p:tav tm="0">
                                          <p:val>
                                            <p:strVal val="ppt_x"/>
                                          </p:val>
                                        </p:tav>
                                        <p:tav tm="100000">
                                          <p:val>
                                            <p:strVal val="ppt_x"/>
                                          </p:val>
                                        </p:tav>
                                      </p:tavLst>
                                    </p:anim>
                                    <p:anim calcmode="lin" valueType="num">
                                      <p:cBhvr>
                                        <p:cTn id="98" dur="664" tmFilter="0.0,0.0;0.25,0.07;0.50,0.2;0.75,0.467;1.0,1.0">
                                          <p:stCondLst>
                                            <p:cond delay="0"/>
                                          </p:stCondLst>
                                        </p:cTn>
                                        <p:tgtEl>
                                          <p:spTgt spid="308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9" dur="664" tmFilter="0, 0; 0.125,0.2665; 0.25,0.4; 0.375,0.465; 0.5,0.5;  0.625,0.535; 0.75,0.6; 0.875,0.7335; 1,1">
                                          <p:stCondLst>
                                            <p:cond delay="664"/>
                                          </p:stCondLst>
                                        </p:cTn>
                                        <p:tgtEl>
                                          <p:spTgt spid="308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0" dur="332" tmFilter="0, 0; 0.125,0.2665; 0.25,0.4; 0.375,0.465; 0.5,0.5;  0.625,0.535; 0.75,0.6; 0.875,0.7335; 1,1">
                                          <p:stCondLst>
                                            <p:cond delay="1324"/>
                                          </p:stCondLst>
                                        </p:cTn>
                                        <p:tgtEl>
                                          <p:spTgt spid="308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1" dur="164" tmFilter="0, 0; 0.125,0.2665; 0.25,0.4; 0.375,0.465; 0.5,0.5;  0.625,0.535; 0.75,0.6; 0.875,0.7335; 1,1">
                                          <p:stCondLst>
                                            <p:cond delay="1656"/>
                                          </p:stCondLst>
                                        </p:cTn>
                                        <p:tgtEl>
                                          <p:spTgt spid="308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2" dur="180" accel="50000">
                                          <p:stCondLst>
                                            <p:cond delay="1820"/>
                                          </p:stCondLst>
                                        </p:cTn>
                                        <p:tgtEl>
                                          <p:spTgt spid="3083"/>
                                        </p:tgtEl>
                                        <p:attrNameLst>
                                          <p:attrName>ppt_y</p:attrName>
                                        </p:attrNameLst>
                                      </p:cBhvr>
                                      <p:tavLst>
                                        <p:tav tm="0">
                                          <p:val>
                                            <p:strVal val="ppt_y"/>
                                          </p:val>
                                        </p:tav>
                                        <p:tav tm="100000">
                                          <p:val>
                                            <p:strVal val="ppt_y+ppt_h"/>
                                          </p:val>
                                        </p:tav>
                                      </p:tavLst>
                                    </p:anim>
                                    <p:animScale>
                                      <p:cBhvr>
                                        <p:cTn id="103" dur="26">
                                          <p:stCondLst>
                                            <p:cond delay="620"/>
                                          </p:stCondLst>
                                        </p:cTn>
                                        <p:tgtEl>
                                          <p:spTgt spid="3083"/>
                                        </p:tgtEl>
                                      </p:cBhvr>
                                      <p:to x="100000" y="60000"/>
                                    </p:animScale>
                                    <p:animScale>
                                      <p:cBhvr>
                                        <p:cTn id="104" dur="166" decel="50000">
                                          <p:stCondLst>
                                            <p:cond delay="646"/>
                                          </p:stCondLst>
                                        </p:cTn>
                                        <p:tgtEl>
                                          <p:spTgt spid="3083"/>
                                        </p:tgtEl>
                                      </p:cBhvr>
                                      <p:to x="100000" y="100000"/>
                                    </p:animScale>
                                    <p:animScale>
                                      <p:cBhvr>
                                        <p:cTn id="105" dur="26">
                                          <p:stCondLst>
                                            <p:cond delay="1312"/>
                                          </p:stCondLst>
                                        </p:cTn>
                                        <p:tgtEl>
                                          <p:spTgt spid="3083"/>
                                        </p:tgtEl>
                                      </p:cBhvr>
                                      <p:to x="100000" y="80000"/>
                                    </p:animScale>
                                    <p:animScale>
                                      <p:cBhvr>
                                        <p:cTn id="106" dur="166" decel="50000">
                                          <p:stCondLst>
                                            <p:cond delay="1338"/>
                                          </p:stCondLst>
                                        </p:cTn>
                                        <p:tgtEl>
                                          <p:spTgt spid="3083"/>
                                        </p:tgtEl>
                                      </p:cBhvr>
                                      <p:to x="100000" y="100000"/>
                                    </p:animScale>
                                    <p:animScale>
                                      <p:cBhvr>
                                        <p:cTn id="107" dur="26">
                                          <p:stCondLst>
                                            <p:cond delay="1642"/>
                                          </p:stCondLst>
                                        </p:cTn>
                                        <p:tgtEl>
                                          <p:spTgt spid="3083"/>
                                        </p:tgtEl>
                                      </p:cBhvr>
                                      <p:to x="100000" y="90000"/>
                                    </p:animScale>
                                    <p:animScale>
                                      <p:cBhvr>
                                        <p:cTn id="108" dur="166" decel="50000">
                                          <p:stCondLst>
                                            <p:cond delay="1668"/>
                                          </p:stCondLst>
                                        </p:cTn>
                                        <p:tgtEl>
                                          <p:spTgt spid="3083"/>
                                        </p:tgtEl>
                                      </p:cBhvr>
                                      <p:to x="100000" y="100000"/>
                                    </p:animScale>
                                    <p:animScale>
                                      <p:cBhvr>
                                        <p:cTn id="109" dur="26">
                                          <p:stCondLst>
                                            <p:cond delay="1808"/>
                                          </p:stCondLst>
                                        </p:cTn>
                                        <p:tgtEl>
                                          <p:spTgt spid="3083"/>
                                        </p:tgtEl>
                                      </p:cBhvr>
                                      <p:to x="100000" y="95000"/>
                                    </p:animScale>
                                    <p:animScale>
                                      <p:cBhvr>
                                        <p:cTn id="110" dur="166" decel="50000">
                                          <p:stCondLst>
                                            <p:cond delay="1834"/>
                                          </p:stCondLst>
                                        </p:cTn>
                                        <p:tgtEl>
                                          <p:spTgt spid="3083"/>
                                        </p:tgtEl>
                                      </p:cBhvr>
                                      <p:to x="100000" y="100000"/>
                                    </p:animScale>
                                    <p:set>
                                      <p:cBhvr>
                                        <p:cTn id="111" dur="1" fill="hold">
                                          <p:stCondLst>
                                            <p:cond delay="1999"/>
                                          </p:stCondLst>
                                        </p:cTn>
                                        <p:tgtEl>
                                          <p:spTgt spid="3083"/>
                                        </p:tgtEl>
                                        <p:attrNameLst>
                                          <p:attrName>style.visibility</p:attrName>
                                        </p:attrNameLst>
                                      </p:cBhvr>
                                      <p:to>
                                        <p:strVal val="hidden"/>
                                      </p:to>
                                    </p:set>
                                  </p:childTnLst>
                                </p:cTn>
                              </p:par>
                            </p:childTnLst>
                          </p:cTn>
                        </p:par>
                        <p:par>
                          <p:cTn id="112" fill="hold">
                            <p:stCondLst>
                              <p:cond delay="2000"/>
                            </p:stCondLst>
                            <p:childTnLst>
                              <p:par>
                                <p:cTn id="113" presetID="26" presetClass="entr" presetSubtype="0" fill="hold" grpId="0" nodeType="afterEffect">
                                  <p:stCondLst>
                                    <p:cond delay="0"/>
                                  </p:stCondLst>
                                  <p:childTnLst>
                                    <p:set>
                                      <p:cBhvr>
                                        <p:cTn id="114" dur="1" fill="hold">
                                          <p:stCondLst>
                                            <p:cond delay="0"/>
                                          </p:stCondLst>
                                        </p:cTn>
                                        <p:tgtEl>
                                          <p:spTgt spid="3115">
                                            <p:txEl>
                                              <p:pRg st="0" end="0"/>
                                            </p:txEl>
                                          </p:spTgt>
                                        </p:tgtEl>
                                        <p:attrNameLst>
                                          <p:attrName>style.visibility</p:attrName>
                                        </p:attrNameLst>
                                      </p:cBhvr>
                                      <p:to>
                                        <p:strVal val="visible"/>
                                      </p:to>
                                    </p:set>
                                    <p:animEffect transition="in" filter="wipe(down)">
                                      <p:cBhvr>
                                        <p:cTn id="115" dur="580">
                                          <p:stCondLst>
                                            <p:cond delay="0"/>
                                          </p:stCondLst>
                                        </p:cTn>
                                        <p:tgtEl>
                                          <p:spTgt spid="3115">
                                            <p:txEl>
                                              <p:pRg st="0" end="0"/>
                                            </p:txEl>
                                          </p:spTgt>
                                        </p:tgtEl>
                                      </p:cBhvr>
                                    </p:animEffect>
                                    <p:anim calcmode="lin" valueType="num">
                                      <p:cBhvr>
                                        <p:cTn id="116" dur="1822" tmFilter="0,0; 0.14,0.36; 0.43,0.73; 0.71,0.91; 1.0,1.0">
                                          <p:stCondLst>
                                            <p:cond delay="0"/>
                                          </p:stCondLst>
                                        </p:cTn>
                                        <p:tgtEl>
                                          <p:spTgt spid="3115">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115">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115">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115">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115">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115">
                                            <p:txEl>
                                              <p:pRg st="0" end="0"/>
                                            </p:txEl>
                                          </p:spTgt>
                                        </p:tgtEl>
                                      </p:cBhvr>
                                      <p:to x="100000" y="60000"/>
                                    </p:animScale>
                                    <p:animScale>
                                      <p:cBhvr>
                                        <p:cTn id="122" dur="166" decel="50000">
                                          <p:stCondLst>
                                            <p:cond delay="676"/>
                                          </p:stCondLst>
                                        </p:cTn>
                                        <p:tgtEl>
                                          <p:spTgt spid="3115">
                                            <p:txEl>
                                              <p:pRg st="0" end="0"/>
                                            </p:txEl>
                                          </p:spTgt>
                                        </p:tgtEl>
                                      </p:cBhvr>
                                      <p:to x="100000" y="100000"/>
                                    </p:animScale>
                                    <p:animScale>
                                      <p:cBhvr>
                                        <p:cTn id="123" dur="26">
                                          <p:stCondLst>
                                            <p:cond delay="1312"/>
                                          </p:stCondLst>
                                        </p:cTn>
                                        <p:tgtEl>
                                          <p:spTgt spid="3115">
                                            <p:txEl>
                                              <p:pRg st="0" end="0"/>
                                            </p:txEl>
                                          </p:spTgt>
                                        </p:tgtEl>
                                      </p:cBhvr>
                                      <p:to x="100000" y="80000"/>
                                    </p:animScale>
                                    <p:animScale>
                                      <p:cBhvr>
                                        <p:cTn id="124" dur="166" decel="50000">
                                          <p:stCondLst>
                                            <p:cond delay="1338"/>
                                          </p:stCondLst>
                                        </p:cTn>
                                        <p:tgtEl>
                                          <p:spTgt spid="3115">
                                            <p:txEl>
                                              <p:pRg st="0" end="0"/>
                                            </p:txEl>
                                          </p:spTgt>
                                        </p:tgtEl>
                                      </p:cBhvr>
                                      <p:to x="100000" y="100000"/>
                                    </p:animScale>
                                    <p:animScale>
                                      <p:cBhvr>
                                        <p:cTn id="125" dur="26">
                                          <p:stCondLst>
                                            <p:cond delay="1642"/>
                                          </p:stCondLst>
                                        </p:cTn>
                                        <p:tgtEl>
                                          <p:spTgt spid="3115">
                                            <p:txEl>
                                              <p:pRg st="0" end="0"/>
                                            </p:txEl>
                                          </p:spTgt>
                                        </p:tgtEl>
                                      </p:cBhvr>
                                      <p:to x="100000" y="90000"/>
                                    </p:animScale>
                                    <p:animScale>
                                      <p:cBhvr>
                                        <p:cTn id="126" dur="166" decel="50000">
                                          <p:stCondLst>
                                            <p:cond delay="1668"/>
                                          </p:stCondLst>
                                        </p:cTn>
                                        <p:tgtEl>
                                          <p:spTgt spid="3115">
                                            <p:txEl>
                                              <p:pRg st="0" end="0"/>
                                            </p:txEl>
                                          </p:spTgt>
                                        </p:tgtEl>
                                      </p:cBhvr>
                                      <p:to x="100000" y="100000"/>
                                    </p:animScale>
                                    <p:animScale>
                                      <p:cBhvr>
                                        <p:cTn id="127" dur="26">
                                          <p:stCondLst>
                                            <p:cond delay="1808"/>
                                          </p:stCondLst>
                                        </p:cTn>
                                        <p:tgtEl>
                                          <p:spTgt spid="3115">
                                            <p:txEl>
                                              <p:pRg st="0" end="0"/>
                                            </p:txEl>
                                          </p:spTgt>
                                        </p:tgtEl>
                                      </p:cBhvr>
                                      <p:to x="100000" y="95000"/>
                                    </p:animScale>
                                    <p:animScale>
                                      <p:cBhvr>
                                        <p:cTn id="128" dur="166" decel="50000">
                                          <p:stCondLst>
                                            <p:cond delay="1834"/>
                                          </p:stCondLst>
                                        </p:cTn>
                                        <p:tgtEl>
                                          <p:spTgt spid="3115">
                                            <p:txEl>
                                              <p:pRg st="0" end="0"/>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115">
                                            <p:txEl>
                                              <p:pRg st="1" end="1"/>
                                            </p:txEl>
                                          </p:spTgt>
                                        </p:tgtEl>
                                        <p:attrNameLst>
                                          <p:attrName>style.visibility</p:attrName>
                                        </p:attrNameLst>
                                      </p:cBhvr>
                                      <p:to>
                                        <p:strVal val="visible"/>
                                      </p:to>
                                    </p:set>
                                    <p:animEffect transition="in" filter="wipe(down)">
                                      <p:cBhvr>
                                        <p:cTn id="133" dur="580">
                                          <p:stCondLst>
                                            <p:cond delay="0"/>
                                          </p:stCondLst>
                                        </p:cTn>
                                        <p:tgtEl>
                                          <p:spTgt spid="3115">
                                            <p:txEl>
                                              <p:pRg st="1" end="1"/>
                                            </p:txEl>
                                          </p:spTgt>
                                        </p:tgtEl>
                                      </p:cBhvr>
                                    </p:animEffect>
                                    <p:anim calcmode="lin" valueType="num">
                                      <p:cBhvr>
                                        <p:cTn id="134" dur="1822" tmFilter="0,0; 0.14,0.36; 0.43,0.73; 0.71,0.91; 1.0,1.0">
                                          <p:stCondLst>
                                            <p:cond delay="0"/>
                                          </p:stCondLst>
                                        </p:cTn>
                                        <p:tgtEl>
                                          <p:spTgt spid="3115">
                                            <p:txEl>
                                              <p:pRg st="1" end="1"/>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115">
                                            <p:txEl>
                                              <p:pRg st="1" end="1"/>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115">
                                            <p:txEl>
                                              <p:pRg st="1" end="1"/>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115">
                                            <p:txEl>
                                              <p:pRg st="1" end="1"/>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115">
                                            <p:txEl>
                                              <p:pRg st="1" end="1"/>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115">
                                            <p:txEl>
                                              <p:pRg st="1" end="1"/>
                                            </p:txEl>
                                          </p:spTgt>
                                        </p:tgtEl>
                                      </p:cBhvr>
                                      <p:to x="100000" y="60000"/>
                                    </p:animScale>
                                    <p:animScale>
                                      <p:cBhvr>
                                        <p:cTn id="140" dur="166" decel="50000">
                                          <p:stCondLst>
                                            <p:cond delay="676"/>
                                          </p:stCondLst>
                                        </p:cTn>
                                        <p:tgtEl>
                                          <p:spTgt spid="3115">
                                            <p:txEl>
                                              <p:pRg st="1" end="1"/>
                                            </p:txEl>
                                          </p:spTgt>
                                        </p:tgtEl>
                                      </p:cBhvr>
                                      <p:to x="100000" y="100000"/>
                                    </p:animScale>
                                    <p:animScale>
                                      <p:cBhvr>
                                        <p:cTn id="141" dur="26">
                                          <p:stCondLst>
                                            <p:cond delay="1312"/>
                                          </p:stCondLst>
                                        </p:cTn>
                                        <p:tgtEl>
                                          <p:spTgt spid="3115">
                                            <p:txEl>
                                              <p:pRg st="1" end="1"/>
                                            </p:txEl>
                                          </p:spTgt>
                                        </p:tgtEl>
                                      </p:cBhvr>
                                      <p:to x="100000" y="80000"/>
                                    </p:animScale>
                                    <p:animScale>
                                      <p:cBhvr>
                                        <p:cTn id="142" dur="166" decel="50000">
                                          <p:stCondLst>
                                            <p:cond delay="1338"/>
                                          </p:stCondLst>
                                        </p:cTn>
                                        <p:tgtEl>
                                          <p:spTgt spid="3115">
                                            <p:txEl>
                                              <p:pRg st="1" end="1"/>
                                            </p:txEl>
                                          </p:spTgt>
                                        </p:tgtEl>
                                      </p:cBhvr>
                                      <p:to x="100000" y="100000"/>
                                    </p:animScale>
                                    <p:animScale>
                                      <p:cBhvr>
                                        <p:cTn id="143" dur="26">
                                          <p:stCondLst>
                                            <p:cond delay="1642"/>
                                          </p:stCondLst>
                                        </p:cTn>
                                        <p:tgtEl>
                                          <p:spTgt spid="3115">
                                            <p:txEl>
                                              <p:pRg st="1" end="1"/>
                                            </p:txEl>
                                          </p:spTgt>
                                        </p:tgtEl>
                                      </p:cBhvr>
                                      <p:to x="100000" y="90000"/>
                                    </p:animScale>
                                    <p:animScale>
                                      <p:cBhvr>
                                        <p:cTn id="144" dur="166" decel="50000">
                                          <p:stCondLst>
                                            <p:cond delay="1668"/>
                                          </p:stCondLst>
                                        </p:cTn>
                                        <p:tgtEl>
                                          <p:spTgt spid="3115">
                                            <p:txEl>
                                              <p:pRg st="1" end="1"/>
                                            </p:txEl>
                                          </p:spTgt>
                                        </p:tgtEl>
                                      </p:cBhvr>
                                      <p:to x="100000" y="100000"/>
                                    </p:animScale>
                                    <p:animScale>
                                      <p:cBhvr>
                                        <p:cTn id="145" dur="26">
                                          <p:stCondLst>
                                            <p:cond delay="1808"/>
                                          </p:stCondLst>
                                        </p:cTn>
                                        <p:tgtEl>
                                          <p:spTgt spid="3115">
                                            <p:txEl>
                                              <p:pRg st="1" end="1"/>
                                            </p:txEl>
                                          </p:spTgt>
                                        </p:tgtEl>
                                      </p:cBhvr>
                                      <p:to x="100000" y="95000"/>
                                    </p:animScale>
                                    <p:animScale>
                                      <p:cBhvr>
                                        <p:cTn id="146" dur="166" decel="50000">
                                          <p:stCondLst>
                                            <p:cond delay="1834"/>
                                          </p:stCondLst>
                                        </p:cTn>
                                        <p:tgtEl>
                                          <p:spTgt spid="311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p:cTn id="147" fill="hold" display="0">
                  <p:stCondLst>
                    <p:cond delay="indefinite"/>
                  </p:stCondLst>
                  <p:endCondLst>
                    <p:cond evt="onNext" delay="0">
                      <p:tgtEl>
                        <p:sldTgt/>
                      </p:tgtEl>
                    </p:cond>
                    <p:cond evt="onPrev" delay="0">
                      <p:tgtEl>
                        <p:sldTgt/>
                      </p:tgtEl>
                    </p:cond>
                  </p:endCondLst>
                </p:cTn>
                <p:tgtEl>
                  <p:spTgt spid="3116"/>
                </p:tgtEl>
              </p:cMediaNode>
            </p:video>
            <p:seq concurrent="1" nextAc="seek">
              <p:cTn id="148" restart="whenNotActive" fill="hold" evtFilter="cancelBubble" nodeType="interactiveSeq">
                <p:stCondLst>
                  <p:cond evt="onClick" delay="0">
                    <p:tgtEl>
                      <p:spTgt spid="3116"/>
                    </p:tgtEl>
                  </p:cond>
                </p:stCondLst>
                <p:endSync evt="end" delay="0">
                  <p:rtn val="all"/>
                </p:endSync>
                <p:childTnLst>
                  <p:par>
                    <p:cTn id="149" fill="hold">
                      <p:stCondLst>
                        <p:cond delay="0"/>
                      </p:stCondLst>
                      <p:childTnLst>
                        <p:par>
                          <p:cTn id="150" fill="hold">
                            <p:stCondLst>
                              <p:cond delay="0"/>
                            </p:stCondLst>
                            <p:childTnLst>
                              <p:par>
                                <p:cTn id="151" presetID="2" presetClass="mediacall" presetSubtype="0" fill="hold" nodeType="clickEffect">
                                  <p:stCondLst>
                                    <p:cond delay="0"/>
                                  </p:stCondLst>
                                  <p:childTnLst>
                                    <p:cmd type="call" cmd="togglePause">
                                      <p:cBhvr>
                                        <p:cTn id="152" dur="1" fill="hold"/>
                                        <p:tgtEl>
                                          <p:spTgt spid="3116"/>
                                        </p:tgtEl>
                                      </p:cBhvr>
                                    </p:cmd>
                                  </p:childTnLst>
                                </p:cTn>
                              </p:par>
                            </p:childTnLst>
                          </p:cTn>
                        </p:par>
                      </p:childTnLst>
                    </p:cTn>
                  </p:par>
                </p:childTnLst>
              </p:cTn>
              <p:nextCondLst>
                <p:cond evt="onClick" delay="0">
                  <p:tgtEl>
                    <p:spTgt spid="3116"/>
                  </p:tgtEl>
                </p:cond>
              </p:nextCondLst>
            </p:seq>
          </p:childTnLst>
        </p:cTn>
      </p:par>
    </p:tnLst>
    <p:bldLst>
      <p:bldP spid="3115" grpId="0" uiExpand="1" build="p"/>
      <p:bldP spid="3077" grpId="0"/>
      <p:bldP spid="3080" grpId="0"/>
      <p:bldP spid="3082" grpId="0"/>
      <p:bldP spid="308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4121" name="Text Box 25"/>
          <p:cNvSpPr txBox="1">
            <a:spLocks noChangeArrowheads="1"/>
          </p:cNvSpPr>
          <p:nvPr/>
        </p:nvSpPr>
        <p:spPr bwMode="auto">
          <a:xfrm>
            <a:off x="0" y="2590800"/>
            <a:ext cx="9144000" cy="579438"/>
          </a:xfrm>
          <a:prstGeom prst="rect">
            <a:avLst/>
          </a:prstGeom>
          <a:noFill/>
          <a:ln w="9525" algn="ctr">
            <a:noFill/>
            <a:miter lim="800000"/>
            <a:headEnd/>
            <a:tailEnd/>
          </a:ln>
          <a:effectLst/>
        </p:spPr>
        <p:txBody>
          <a:bodyPr>
            <a:spAutoFit/>
          </a:bodyPr>
          <a:lstStyle/>
          <a:p>
            <a:r>
              <a:rPr lang="en-US" b="1" u="sng">
                <a:solidFill>
                  <a:srgbClr val="33CC33"/>
                </a:solidFill>
                <a:effectLst>
                  <a:outerShdw blurRad="38100" dist="38100" dir="2700000" algn="tl">
                    <a:srgbClr val="000000"/>
                  </a:outerShdw>
                </a:effectLst>
              </a:rPr>
              <a:t>Lipids</a:t>
            </a:r>
            <a:r>
              <a:rPr lang="en-US"/>
              <a:t>  </a:t>
            </a:r>
            <a:r>
              <a:rPr lang="en-US">
                <a:sym typeface="Wingdings" pitchFamily="2" charset="2"/>
              </a:rPr>
              <a:t></a:t>
            </a:r>
            <a:r>
              <a:rPr lang="en-US"/>
              <a:t>  Used as </a:t>
            </a:r>
            <a:r>
              <a:rPr lang="en-US" b="1" u="sng">
                <a:solidFill>
                  <a:srgbClr val="33CC33"/>
                </a:solidFill>
                <a:effectLst>
                  <a:outerShdw blurRad="38100" dist="38100" dir="2700000" algn="tl">
                    <a:srgbClr val="000000"/>
                  </a:outerShdw>
                </a:effectLst>
              </a:rPr>
              <a:t>building</a:t>
            </a:r>
            <a:r>
              <a:rPr lang="en-US"/>
              <a:t> materials  (fats)</a:t>
            </a:r>
          </a:p>
        </p:txBody>
      </p:sp>
      <p:sp>
        <p:nvSpPr>
          <p:cNvPr id="4100" name="Text Box 4"/>
          <p:cNvSpPr txBox="1">
            <a:spLocks noChangeArrowheads="1"/>
          </p:cNvSpPr>
          <p:nvPr/>
        </p:nvSpPr>
        <p:spPr bwMode="auto">
          <a:xfrm>
            <a:off x="0" y="152400"/>
            <a:ext cx="9144000" cy="1323439"/>
          </a:xfrm>
          <a:prstGeom prst="rect">
            <a:avLst/>
          </a:prstGeom>
          <a:noFill/>
          <a:ln w="9525" algn="ctr">
            <a:noFill/>
            <a:miter lim="800000"/>
            <a:headEnd/>
            <a:tailEnd/>
          </a:ln>
          <a:effectLst/>
        </p:spPr>
        <p:txBody>
          <a:bodyPr>
            <a:spAutoFit/>
          </a:bodyPr>
          <a:lstStyle/>
          <a:p>
            <a:r>
              <a:rPr lang="en-US" sz="4000" b="1" dirty="0">
                <a:effectLst>
                  <a:outerShdw blurRad="38100" dist="38100" dir="2700000" algn="tl">
                    <a:srgbClr val="FFFFFF"/>
                  </a:outerShdw>
                </a:effectLst>
              </a:rPr>
              <a:t>2. </a:t>
            </a:r>
            <a:r>
              <a:rPr lang="en-US" sz="4000" b="1" u="sng" dirty="0" smtClean="0">
                <a:effectLst>
                  <a:outerShdw blurRad="38100" dist="38100" dir="2700000" algn="tl">
                    <a:srgbClr val="FFFFFF"/>
                  </a:outerShdw>
                </a:effectLst>
              </a:rPr>
              <a:t>Chemical Make up– (Genetic Information)</a:t>
            </a:r>
            <a:endParaRPr lang="en-US" sz="4000" b="1" u="sng" dirty="0">
              <a:effectLst>
                <a:outerShdw blurRad="38100" dist="38100" dir="2700000" algn="tl">
                  <a:srgbClr val="FFFFFF"/>
                </a:outerShdw>
              </a:effectLst>
            </a:endParaRPr>
          </a:p>
        </p:txBody>
      </p:sp>
      <p:sp>
        <p:nvSpPr>
          <p:cNvPr id="4101" name="Text Box 5"/>
          <p:cNvSpPr txBox="1">
            <a:spLocks noChangeArrowheads="1"/>
          </p:cNvSpPr>
          <p:nvPr/>
        </p:nvSpPr>
        <p:spPr bwMode="auto">
          <a:xfrm>
            <a:off x="1143000" y="1371600"/>
            <a:ext cx="7772400" cy="1569660"/>
          </a:xfrm>
          <a:prstGeom prst="rect">
            <a:avLst/>
          </a:prstGeom>
          <a:noFill/>
          <a:ln w="9525" algn="ctr">
            <a:noFill/>
            <a:miter lim="800000"/>
            <a:headEnd/>
            <a:tailEnd/>
          </a:ln>
          <a:effectLst/>
        </p:spPr>
        <p:txBody>
          <a:bodyPr>
            <a:spAutoFit/>
          </a:bodyPr>
          <a:lstStyle/>
          <a:p>
            <a:r>
              <a:rPr lang="en-US" b="1" u="sng" dirty="0">
                <a:solidFill>
                  <a:srgbClr val="FFFF66"/>
                </a:solidFill>
              </a:rPr>
              <a:t>All</a:t>
            </a:r>
            <a:r>
              <a:rPr lang="en-US" dirty="0"/>
              <a:t> organisms are made of many of the same </a:t>
            </a:r>
            <a:r>
              <a:rPr lang="en-US" dirty="0" smtClean="0"/>
              <a:t>things.  These things are passed down </a:t>
            </a:r>
            <a:endParaRPr lang="en-US" dirty="0"/>
          </a:p>
        </p:txBody>
      </p:sp>
      <p:sp>
        <p:nvSpPr>
          <p:cNvPr id="4102" name="Text Box 6"/>
          <p:cNvSpPr txBox="1">
            <a:spLocks noChangeArrowheads="1"/>
          </p:cNvSpPr>
          <p:nvPr/>
        </p:nvSpPr>
        <p:spPr bwMode="auto">
          <a:xfrm>
            <a:off x="-152400" y="2362200"/>
            <a:ext cx="5715000" cy="579438"/>
          </a:xfrm>
          <a:prstGeom prst="rect">
            <a:avLst/>
          </a:prstGeom>
          <a:noFill/>
          <a:ln w="9525" algn="ctr">
            <a:noFill/>
            <a:miter lim="800000"/>
            <a:headEnd/>
            <a:tailEnd/>
          </a:ln>
          <a:effectLst/>
        </p:spPr>
        <p:txBody>
          <a:bodyPr>
            <a:spAutoFit/>
          </a:bodyPr>
          <a:lstStyle/>
          <a:p>
            <a:r>
              <a:rPr lang="en-US" i="1" dirty="0"/>
              <a:t>Some common materials</a:t>
            </a:r>
            <a:r>
              <a:rPr lang="en-US" dirty="0"/>
              <a:t>:</a:t>
            </a:r>
          </a:p>
        </p:txBody>
      </p:sp>
      <p:sp>
        <p:nvSpPr>
          <p:cNvPr id="4103" name="Text Box 7"/>
          <p:cNvSpPr txBox="1">
            <a:spLocks noChangeArrowheads="1"/>
          </p:cNvSpPr>
          <p:nvPr/>
        </p:nvSpPr>
        <p:spPr bwMode="auto">
          <a:xfrm>
            <a:off x="0" y="2971800"/>
            <a:ext cx="9144000" cy="1066800"/>
          </a:xfrm>
          <a:prstGeom prst="rect">
            <a:avLst/>
          </a:prstGeom>
          <a:noFill/>
          <a:ln w="9525" algn="ctr">
            <a:noFill/>
            <a:miter lim="800000"/>
            <a:headEnd/>
            <a:tailEnd/>
          </a:ln>
          <a:effectLst/>
        </p:spPr>
        <p:txBody>
          <a:bodyPr>
            <a:spAutoFit/>
          </a:bodyPr>
          <a:lstStyle/>
          <a:p>
            <a:pPr marL="3883025" indent="-3883025"/>
            <a:r>
              <a:rPr lang="en-US" b="1" u="sng">
                <a:solidFill>
                  <a:srgbClr val="00FFFF"/>
                </a:solidFill>
                <a:effectLst>
                  <a:outerShdw blurRad="38100" dist="38100" dir="2700000" algn="tl">
                    <a:srgbClr val="000000"/>
                  </a:outerShdw>
                </a:effectLst>
              </a:rPr>
              <a:t>Water</a:t>
            </a:r>
            <a:r>
              <a:rPr lang="en-US" b="1"/>
              <a:t> </a:t>
            </a:r>
            <a:r>
              <a:rPr lang="en-US" sz="2400" b="1"/>
              <a:t>( H</a:t>
            </a:r>
            <a:r>
              <a:rPr lang="en-US" sz="2400" b="1" baseline="-25000"/>
              <a:t>2</a:t>
            </a:r>
            <a:r>
              <a:rPr lang="en-US" sz="2400" b="1"/>
              <a:t>O )</a:t>
            </a:r>
            <a:r>
              <a:rPr lang="en-US"/>
              <a:t>  </a:t>
            </a:r>
            <a:r>
              <a:rPr lang="en-US">
                <a:sym typeface="Wingdings" pitchFamily="2" charset="2"/>
              </a:rPr>
              <a:t></a:t>
            </a:r>
            <a:r>
              <a:rPr lang="en-US"/>
              <a:t>  Vital for chemical </a:t>
            </a:r>
            <a:r>
              <a:rPr lang="en-US" b="1" u="sng">
                <a:solidFill>
                  <a:srgbClr val="00FFFF"/>
                </a:solidFill>
                <a:effectLst>
                  <a:outerShdw blurRad="38100" dist="38100" dir="2700000" algn="tl">
                    <a:srgbClr val="000000"/>
                  </a:outerShdw>
                </a:effectLst>
              </a:rPr>
              <a:t>transport</a:t>
            </a:r>
            <a:r>
              <a:rPr lang="en-US"/>
              <a:t> &amp; </a:t>
            </a:r>
            <a:r>
              <a:rPr lang="en-US" b="1" u="sng">
                <a:solidFill>
                  <a:srgbClr val="00FFFF"/>
                </a:solidFill>
                <a:effectLst>
                  <a:outerShdw blurRad="38100" dist="38100" dir="2700000" algn="tl">
                    <a:srgbClr val="000000"/>
                  </a:outerShdw>
                </a:effectLst>
              </a:rPr>
              <a:t>reactions</a:t>
            </a:r>
          </a:p>
        </p:txBody>
      </p:sp>
      <p:pic>
        <p:nvPicPr>
          <p:cNvPr id="4104" name="water ripples.wmv">
            <a:hlinkClick r:id="" action="ppaction://media"/>
          </p:cNvPr>
          <p:cNvPicPr>
            <a:picLocks noRot="1" noChangeAspect="1" noChangeArrowheads="1"/>
          </p:cNvPicPr>
          <p:nvPr>
            <a:videoFile r:link="rId1"/>
          </p:nvPr>
        </p:nvPicPr>
        <p:blipFill>
          <a:blip r:embed="rId5" cstate="print"/>
          <a:srcRect/>
          <a:stretch>
            <a:fillRect/>
          </a:stretch>
        </p:blipFill>
        <p:spPr bwMode="auto">
          <a:xfrm>
            <a:off x="152400" y="4038600"/>
            <a:ext cx="4038600" cy="2725738"/>
          </a:xfrm>
          <a:prstGeom prst="rect">
            <a:avLst/>
          </a:prstGeom>
          <a:noFill/>
        </p:spPr>
      </p:pic>
      <p:sp>
        <p:nvSpPr>
          <p:cNvPr id="4105" name="Text Box 9"/>
          <p:cNvSpPr txBox="1">
            <a:spLocks noChangeArrowheads="1"/>
          </p:cNvSpPr>
          <p:nvPr/>
        </p:nvSpPr>
        <p:spPr bwMode="auto">
          <a:xfrm>
            <a:off x="0" y="2819400"/>
            <a:ext cx="9144000" cy="1066800"/>
          </a:xfrm>
          <a:prstGeom prst="rect">
            <a:avLst/>
          </a:prstGeom>
          <a:noFill/>
          <a:ln w="9525" algn="ctr">
            <a:noFill/>
            <a:miter lim="800000"/>
            <a:headEnd/>
            <a:tailEnd/>
          </a:ln>
          <a:effectLst/>
        </p:spPr>
        <p:txBody>
          <a:bodyPr>
            <a:spAutoFit/>
          </a:bodyPr>
          <a:lstStyle/>
          <a:p>
            <a:pPr marL="5035550" indent="-5035550"/>
            <a:r>
              <a:rPr lang="en-US" b="1" u="sng">
                <a:solidFill>
                  <a:srgbClr val="660066"/>
                </a:solidFill>
              </a:rPr>
              <a:t>Carbohydrates</a:t>
            </a:r>
            <a:r>
              <a:rPr lang="en-US" b="1"/>
              <a:t> </a:t>
            </a:r>
            <a:r>
              <a:rPr lang="en-US" sz="2400" b="1"/>
              <a:t>(sugars)</a:t>
            </a:r>
            <a:r>
              <a:rPr lang="en-US"/>
              <a:t> </a:t>
            </a:r>
            <a:r>
              <a:rPr lang="en-US">
                <a:sym typeface="Wingdings" pitchFamily="2" charset="2"/>
              </a:rPr>
              <a:t></a:t>
            </a:r>
            <a:r>
              <a:rPr lang="en-US"/>
              <a:t>  </a:t>
            </a:r>
            <a:r>
              <a:rPr lang="en-US" b="1" u="sng">
                <a:solidFill>
                  <a:srgbClr val="660066"/>
                </a:solidFill>
              </a:rPr>
              <a:t>Energy</a:t>
            </a:r>
            <a:r>
              <a:rPr lang="en-US"/>
              <a:t> source for organisms</a:t>
            </a:r>
          </a:p>
        </p:txBody>
      </p:sp>
      <p:pic>
        <p:nvPicPr>
          <p:cNvPr id="4106" name="Picture 10" descr="carbs breads"/>
          <p:cNvPicPr>
            <a:picLocks noChangeAspect="1" noChangeArrowheads="1"/>
          </p:cNvPicPr>
          <p:nvPr/>
        </p:nvPicPr>
        <p:blipFill>
          <a:blip r:embed="rId6" cstate="print"/>
          <a:srcRect/>
          <a:stretch>
            <a:fillRect/>
          </a:stretch>
        </p:blipFill>
        <p:spPr bwMode="auto">
          <a:xfrm>
            <a:off x="76200" y="3352800"/>
            <a:ext cx="2773363" cy="3429000"/>
          </a:xfrm>
          <a:prstGeom prst="rect">
            <a:avLst/>
          </a:prstGeom>
          <a:noFill/>
        </p:spPr>
      </p:pic>
      <p:pic>
        <p:nvPicPr>
          <p:cNvPr id="4108" name="Picture 12" descr="glucose"/>
          <p:cNvPicPr>
            <a:picLocks noChangeAspect="1" noChangeArrowheads="1"/>
          </p:cNvPicPr>
          <p:nvPr/>
        </p:nvPicPr>
        <p:blipFill>
          <a:blip r:embed="rId7" cstate="print">
            <a:clrChange>
              <a:clrFrom>
                <a:srgbClr val="FEFFFC"/>
              </a:clrFrom>
              <a:clrTo>
                <a:srgbClr val="FEFFFC">
                  <a:alpha val="0"/>
                </a:srgbClr>
              </a:clrTo>
            </a:clrChange>
          </a:blip>
          <a:srcRect/>
          <a:stretch>
            <a:fillRect/>
          </a:stretch>
        </p:blipFill>
        <p:spPr bwMode="auto">
          <a:xfrm>
            <a:off x="6057900" y="4267200"/>
            <a:ext cx="2857500" cy="2143125"/>
          </a:xfrm>
          <a:prstGeom prst="rect">
            <a:avLst/>
          </a:prstGeom>
          <a:noFill/>
        </p:spPr>
      </p:pic>
      <p:sp>
        <p:nvSpPr>
          <p:cNvPr id="4109" name="Text Box 13"/>
          <p:cNvSpPr txBox="1">
            <a:spLocks noChangeArrowheads="1"/>
          </p:cNvSpPr>
          <p:nvPr/>
        </p:nvSpPr>
        <p:spPr bwMode="auto">
          <a:xfrm>
            <a:off x="0" y="2514600"/>
            <a:ext cx="9144000" cy="1066800"/>
          </a:xfrm>
          <a:prstGeom prst="rect">
            <a:avLst/>
          </a:prstGeom>
          <a:noFill/>
          <a:ln w="9525" algn="ctr">
            <a:noFill/>
            <a:miter lim="800000"/>
            <a:headEnd/>
            <a:tailEnd/>
          </a:ln>
          <a:effectLst/>
        </p:spPr>
        <p:txBody>
          <a:bodyPr>
            <a:spAutoFit/>
          </a:bodyPr>
          <a:lstStyle/>
          <a:p>
            <a:pPr marL="7034213" indent="-7034213"/>
            <a:r>
              <a:rPr lang="en-US" b="1" u="sng">
                <a:solidFill>
                  <a:srgbClr val="FF0066"/>
                </a:solidFill>
                <a:effectLst>
                  <a:outerShdw blurRad="38100" dist="38100" dir="2700000" algn="tl">
                    <a:srgbClr val="000000"/>
                  </a:outerShdw>
                </a:effectLst>
              </a:rPr>
              <a:t>Proteins</a:t>
            </a:r>
            <a:r>
              <a:rPr lang="en-US" b="1"/>
              <a:t>  </a:t>
            </a:r>
            <a:r>
              <a:rPr lang="en-US">
                <a:sym typeface="Wingdings" pitchFamily="2" charset="2"/>
              </a:rPr>
              <a:t></a:t>
            </a:r>
            <a:r>
              <a:rPr lang="en-US"/>
              <a:t>  Used as </a:t>
            </a:r>
            <a:r>
              <a:rPr lang="en-US" b="1" u="sng">
                <a:solidFill>
                  <a:srgbClr val="FF0066"/>
                </a:solidFill>
                <a:effectLst>
                  <a:outerShdw blurRad="38100" dist="38100" dir="2700000" algn="tl">
                    <a:srgbClr val="000000"/>
                  </a:outerShdw>
                </a:effectLst>
              </a:rPr>
              <a:t>building</a:t>
            </a:r>
            <a:r>
              <a:rPr lang="en-US"/>
              <a:t> materials  (muscles)</a:t>
            </a:r>
          </a:p>
        </p:txBody>
      </p:sp>
      <p:pic>
        <p:nvPicPr>
          <p:cNvPr id="4110" name="Picture 14" descr="beavervalley"/>
          <p:cNvPicPr>
            <a:picLocks noChangeAspect="1" noChangeArrowheads="1"/>
          </p:cNvPicPr>
          <p:nvPr/>
        </p:nvPicPr>
        <p:blipFill>
          <a:blip r:embed="rId8" cstate="print"/>
          <a:srcRect/>
          <a:stretch>
            <a:fillRect/>
          </a:stretch>
        </p:blipFill>
        <p:spPr bwMode="auto">
          <a:xfrm>
            <a:off x="2971800" y="4448175"/>
            <a:ext cx="2971800" cy="2257425"/>
          </a:xfrm>
          <a:prstGeom prst="rect">
            <a:avLst/>
          </a:prstGeom>
          <a:noFill/>
        </p:spPr>
      </p:pic>
      <p:pic>
        <p:nvPicPr>
          <p:cNvPr id="4111" name="Picture 15" descr="proteins-alanine"/>
          <p:cNvPicPr>
            <a:picLocks noChangeAspect="1" noChangeArrowheads="1"/>
          </p:cNvPicPr>
          <p:nvPr/>
        </p:nvPicPr>
        <p:blipFill>
          <a:blip r:embed="rId9" cstate="print">
            <a:clrChange>
              <a:clrFrom>
                <a:srgbClr val="FEFFFC"/>
              </a:clrFrom>
              <a:clrTo>
                <a:srgbClr val="FEFFFC">
                  <a:alpha val="0"/>
                </a:srgbClr>
              </a:clrTo>
            </a:clrChange>
          </a:blip>
          <a:srcRect/>
          <a:stretch>
            <a:fillRect/>
          </a:stretch>
        </p:blipFill>
        <p:spPr bwMode="auto">
          <a:xfrm>
            <a:off x="6096000" y="1828800"/>
            <a:ext cx="2867025" cy="1590675"/>
          </a:xfrm>
          <a:prstGeom prst="rect">
            <a:avLst/>
          </a:prstGeom>
          <a:noFill/>
        </p:spPr>
      </p:pic>
      <p:pic>
        <p:nvPicPr>
          <p:cNvPr id="4112" name="Picture 16" descr="protein 1"/>
          <p:cNvPicPr>
            <a:picLocks noChangeAspect="1" noChangeArrowheads="1"/>
          </p:cNvPicPr>
          <p:nvPr/>
        </p:nvPicPr>
        <p:blipFill>
          <a:blip r:embed="rId10" cstate="print"/>
          <a:srcRect/>
          <a:stretch>
            <a:fillRect/>
          </a:stretch>
        </p:blipFill>
        <p:spPr bwMode="auto">
          <a:xfrm>
            <a:off x="7067550" y="3581400"/>
            <a:ext cx="1857375" cy="3276600"/>
          </a:xfrm>
          <a:prstGeom prst="rect">
            <a:avLst/>
          </a:prstGeom>
          <a:noFill/>
        </p:spPr>
      </p:pic>
      <p:pic>
        <p:nvPicPr>
          <p:cNvPr id="4113" name="Picture 17" descr="proteins 2"/>
          <p:cNvPicPr>
            <a:picLocks noChangeAspect="1" noChangeArrowheads="1"/>
          </p:cNvPicPr>
          <p:nvPr/>
        </p:nvPicPr>
        <p:blipFill>
          <a:blip r:embed="rId11" cstate="print"/>
          <a:srcRect/>
          <a:stretch>
            <a:fillRect/>
          </a:stretch>
        </p:blipFill>
        <p:spPr bwMode="auto">
          <a:xfrm>
            <a:off x="2971800" y="3581400"/>
            <a:ext cx="2971800" cy="2941638"/>
          </a:xfrm>
          <a:prstGeom prst="rect">
            <a:avLst/>
          </a:prstGeom>
          <a:noFill/>
        </p:spPr>
      </p:pic>
      <p:pic>
        <p:nvPicPr>
          <p:cNvPr id="4114" name="Picture 18" descr="muscle man"/>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0" y="3048000"/>
            <a:ext cx="2873375" cy="3810000"/>
          </a:xfrm>
          <a:prstGeom prst="rect">
            <a:avLst/>
          </a:prstGeom>
          <a:noFill/>
        </p:spPr>
      </p:pic>
      <p:pic>
        <p:nvPicPr>
          <p:cNvPr id="4122" name="Picture 26" descr="lipid model"/>
          <p:cNvPicPr>
            <a:picLocks noChangeAspect="1" noChangeArrowheads="1"/>
          </p:cNvPicPr>
          <p:nvPr/>
        </p:nvPicPr>
        <p:blipFill>
          <a:blip r:embed="rId13" cstate="print">
            <a:clrChange>
              <a:clrFrom>
                <a:srgbClr val="FEFEFE"/>
              </a:clrFrom>
              <a:clrTo>
                <a:srgbClr val="FEFEFE">
                  <a:alpha val="0"/>
                </a:srgbClr>
              </a:clrTo>
            </a:clrChange>
          </a:blip>
          <a:srcRect/>
          <a:stretch>
            <a:fillRect/>
          </a:stretch>
        </p:blipFill>
        <p:spPr bwMode="auto">
          <a:xfrm>
            <a:off x="6229350" y="4191000"/>
            <a:ext cx="2914650" cy="2471738"/>
          </a:xfrm>
          <a:prstGeom prst="rect">
            <a:avLst/>
          </a:prstGeom>
          <a:noFill/>
        </p:spPr>
      </p:pic>
      <p:pic>
        <p:nvPicPr>
          <p:cNvPr id="4123" name="Picture 27" descr="vegetable oil"/>
          <p:cNvPicPr>
            <a:picLocks noChangeAspect="1" noChangeArrowheads="1"/>
          </p:cNvPicPr>
          <p:nvPr/>
        </p:nvPicPr>
        <p:blipFill>
          <a:blip r:embed="rId14" cstate="print"/>
          <a:srcRect/>
          <a:stretch>
            <a:fillRect/>
          </a:stretch>
        </p:blipFill>
        <p:spPr bwMode="auto">
          <a:xfrm>
            <a:off x="457200" y="4191000"/>
            <a:ext cx="2486025" cy="2486025"/>
          </a:xfrm>
          <a:prstGeom prst="rect">
            <a:avLst/>
          </a:prstGeom>
          <a:noFill/>
        </p:spPr>
      </p:pic>
      <p:pic>
        <p:nvPicPr>
          <p:cNvPr id="4124" name="Picture 28" descr="wax"/>
          <p:cNvPicPr>
            <a:picLocks noChangeAspect="1" noChangeArrowheads="1"/>
          </p:cNvPicPr>
          <p:nvPr/>
        </p:nvPicPr>
        <p:blipFill>
          <a:blip r:embed="rId15" cstate="print"/>
          <a:srcRect/>
          <a:stretch>
            <a:fillRect/>
          </a:stretch>
        </p:blipFill>
        <p:spPr bwMode="auto">
          <a:xfrm>
            <a:off x="3352800" y="3962400"/>
            <a:ext cx="2667000" cy="2514600"/>
          </a:xfrm>
          <a:prstGeom prst="rect">
            <a:avLst/>
          </a:prstGeom>
          <a:noFill/>
        </p:spPr>
      </p:pic>
      <p:pic>
        <p:nvPicPr>
          <p:cNvPr id="4125" name="Picture 29" descr="butter"/>
          <p:cNvPicPr>
            <a:picLocks noChangeAspect="1" noChangeArrowheads="1"/>
          </p:cNvPicPr>
          <p:nvPr/>
        </p:nvPicPr>
        <p:blipFill>
          <a:blip r:embed="rId16" cstate="print"/>
          <a:srcRect/>
          <a:stretch>
            <a:fillRect/>
          </a:stretch>
        </p:blipFill>
        <p:spPr bwMode="auto">
          <a:xfrm>
            <a:off x="3505200" y="4248150"/>
            <a:ext cx="2452687" cy="2609850"/>
          </a:xfrm>
          <a:prstGeom prst="rect">
            <a:avLst/>
          </a:prstGeom>
          <a:noFill/>
        </p:spPr>
      </p:pic>
      <p:pic>
        <p:nvPicPr>
          <p:cNvPr id="4126" name="Picture 30" descr="lb of fat"/>
          <p:cNvPicPr>
            <a:picLocks noChangeAspect="1" noChangeArrowheads="1"/>
          </p:cNvPicPr>
          <p:nvPr/>
        </p:nvPicPr>
        <p:blipFill>
          <a:blip r:embed="rId17" cstate="print"/>
          <a:srcRect/>
          <a:stretch>
            <a:fillRect/>
          </a:stretch>
        </p:blipFill>
        <p:spPr bwMode="auto">
          <a:xfrm>
            <a:off x="304800" y="3962400"/>
            <a:ext cx="2590800" cy="2590800"/>
          </a:xfrm>
          <a:prstGeom prst="rect">
            <a:avLst/>
          </a:prstGeom>
          <a:noFill/>
        </p:spPr>
      </p:pic>
      <p:pic>
        <p:nvPicPr>
          <p:cNvPr id="4116" name="Picture 20" descr="legos"/>
          <p:cNvPicPr>
            <a:picLocks noChangeAspect="1" noChangeArrowheads="1"/>
          </p:cNvPicPr>
          <p:nvPr/>
        </p:nvPicPr>
        <p:blipFill>
          <a:blip r:embed="rId18" cstate="print"/>
          <a:srcRect/>
          <a:stretch>
            <a:fillRect/>
          </a:stretch>
        </p:blipFill>
        <p:spPr bwMode="auto">
          <a:xfrm>
            <a:off x="5410200" y="3552825"/>
            <a:ext cx="3733800" cy="3305175"/>
          </a:xfrm>
          <a:prstGeom prst="rect">
            <a:avLst/>
          </a:prstGeom>
          <a:noFill/>
        </p:spPr>
      </p:pic>
      <p:pic>
        <p:nvPicPr>
          <p:cNvPr id="4115" name="Picture 19" descr="legos 2"/>
          <p:cNvPicPr>
            <a:picLocks noChangeAspect="1" noChangeArrowheads="1"/>
          </p:cNvPicPr>
          <p:nvPr/>
        </p:nvPicPr>
        <p:blipFill>
          <a:blip r:embed="rId19" cstate="print"/>
          <a:srcRect/>
          <a:stretch>
            <a:fillRect/>
          </a:stretch>
        </p:blipFill>
        <p:spPr bwMode="auto">
          <a:xfrm>
            <a:off x="304800" y="3048000"/>
            <a:ext cx="4800600" cy="3600450"/>
          </a:xfrm>
          <a:prstGeom prst="rect">
            <a:avLst/>
          </a:prstGeom>
          <a:noFill/>
        </p:spPr>
      </p:pic>
      <p:sp>
        <p:nvSpPr>
          <p:cNvPr id="4127" name="Text Box 31"/>
          <p:cNvSpPr txBox="1">
            <a:spLocks noChangeArrowheads="1"/>
          </p:cNvSpPr>
          <p:nvPr/>
        </p:nvSpPr>
        <p:spPr bwMode="auto">
          <a:xfrm>
            <a:off x="0" y="2667000"/>
            <a:ext cx="9144000" cy="1066800"/>
          </a:xfrm>
          <a:prstGeom prst="rect">
            <a:avLst/>
          </a:prstGeom>
          <a:noFill/>
          <a:ln w="9525" algn="ctr">
            <a:noFill/>
            <a:miter lim="800000"/>
            <a:headEnd/>
            <a:tailEnd/>
          </a:ln>
          <a:effectLst/>
        </p:spPr>
        <p:txBody>
          <a:bodyPr>
            <a:spAutoFit/>
          </a:bodyPr>
          <a:lstStyle/>
          <a:p>
            <a:pPr marL="4121150" indent="-4121150"/>
            <a:r>
              <a:rPr lang="en-US" b="1" u="sng" dirty="0">
                <a:solidFill>
                  <a:srgbClr val="FF99FF"/>
                </a:solidFill>
                <a:effectLst>
                  <a:outerShdw blurRad="38100" dist="38100" dir="2700000" algn="tl">
                    <a:srgbClr val="000000"/>
                  </a:outerShdw>
                </a:effectLst>
              </a:rPr>
              <a:t>Nucleic Material</a:t>
            </a:r>
            <a:r>
              <a:rPr lang="en-US" dirty="0"/>
              <a:t>  </a:t>
            </a:r>
            <a:r>
              <a:rPr lang="en-US" dirty="0">
                <a:sym typeface="Wingdings" pitchFamily="2" charset="2"/>
              </a:rPr>
              <a:t></a:t>
            </a:r>
            <a:r>
              <a:rPr lang="en-US" dirty="0"/>
              <a:t>  Codes </a:t>
            </a:r>
            <a:r>
              <a:rPr lang="en-US" b="1" u="sng" dirty="0">
                <a:solidFill>
                  <a:srgbClr val="FF99FF"/>
                </a:solidFill>
                <a:effectLst>
                  <a:outerShdw blurRad="38100" dist="38100" dir="2700000" algn="tl">
                    <a:srgbClr val="000000"/>
                  </a:outerShdw>
                </a:effectLst>
              </a:rPr>
              <a:t>Genetic</a:t>
            </a:r>
            <a:r>
              <a:rPr lang="en-US" dirty="0"/>
              <a:t> Information  </a:t>
            </a:r>
            <a:r>
              <a:rPr lang="en-US" b="1" u="sng" dirty="0">
                <a:solidFill>
                  <a:srgbClr val="FF99FF"/>
                </a:solidFill>
                <a:effectLst>
                  <a:outerShdw blurRad="38100" dist="38100" dir="2700000" algn="tl">
                    <a:srgbClr val="000000"/>
                  </a:outerShdw>
                </a:effectLst>
              </a:rPr>
              <a:t>(DNA)</a:t>
            </a:r>
          </a:p>
        </p:txBody>
      </p:sp>
      <p:pic>
        <p:nvPicPr>
          <p:cNvPr id="4128" name="dna spiral.wmv">
            <a:hlinkClick r:id="" action="ppaction://media"/>
          </p:cNvPr>
          <p:cNvPicPr>
            <a:picLocks noRot="1" noChangeAspect="1" noChangeArrowheads="1"/>
          </p:cNvPicPr>
          <p:nvPr>
            <a:videoFile r:link="rId2"/>
          </p:nvPr>
        </p:nvPicPr>
        <p:blipFill>
          <a:blip r:embed="rId20" cstate="print"/>
          <a:srcRect/>
          <a:stretch>
            <a:fillRect/>
          </a:stretch>
        </p:blipFill>
        <p:spPr bwMode="auto">
          <a:xfrm>
            <a:off x="0" y="3810000"/>
            <a:ext cx="4495800" cy="3035300"/>
          </a:xfrm>
          <a:prstGeom prst="rect">
            <a:avLst/>
          </a:prstGeom>
          <a:noFill/>
        </p:spPr>
      </p:pic>
      <p:pic>
        <p:nvPicPr>
          <p:cNvPr id="4129" name="dna swivel.wmv">
            <a:hlinkClick r:id="" action="ppaction://media"/>
          </p:cNvPr>
          <p:cNvPicPr>
            <a:picLocks noRot="1" noChangeAspect="1" noChangeArrowheads="1"/>
          </p:cNvPicPr>
          <p:nvPr>
            <a:videoFile r:link="rId3"/>
          </p:nvPr>
        </p:nvPicPr>
        <p:blipFill>
          <a:blip r:embed="rId21" cstate="print"/>
          <a:srcRect/>
          <a:stretch>
            <a:fillRect/>
          </a:stretch>
        </p:blipFill>
        <p:spPr bwMode="auto">
          <a:xfrm>
            <a:off x="4648200" y="3925888"/>
            <a:ext cx="4343400" cy="2932112"/>
          </a:xfrm>
          <a:prstGeom prst="rect">
            <a:avLst/>
          </a:prstGeom>
          <a:noFill/>
        </p:spPr>
      </p:pic>
      <p:grpSp>
        <p:nvGrpSpPr>
          <p:cNvPr id="4120" name="Group 24"/>
          <p:cNvGrpSpPr>
            <a:grpSpLocks/>
          </p:cNvGrpSpPr>
          <p:nvPr/>
        </p:nvGrpSpPr>
        <p:grpSpPr bwMode="auto">
          <a:xfrm>
            <a:off x="-228600" y="0"/>
            <a:ext cx="9144000" cy="6858000"/>
            <a:chOff x="0" y="-144"/>
            <a:chExt cx="5952" cy="4464"/>
          </a:xfrm>
        </p:grpSpPr>
        <p:pic>
          <p:nvPicPr>
            <p:cNvPr id="4117" name="Picture 21" descr="legocar 2"/>
            <p:cNvPicPr>
              <a:picLocks noChangeAspect="1" noChangeArrowheads="1"/>
            </p:cNvPicPr>
            <p:nvPr/>
          </p:nvPicPr>
          <p:blipFill>
            <a:blip r:embed="rId22" cstate="print"/>
            <a:srcRect/>
            <a:stretch>
              <a:fillRect/>
            </a:stretch>
          </p:blipFill>
          <p:spPr bwMode="auto">
            <a:xfrm>
              <a:off x="1536" y="2052"/>
              <a:ext cx="3024" cy="2268"/>
            </a:xfrm>
            <a:prstGeom prst="rect">
              <a:avLst/>
            </a:prstGeom>
            <a:noFill/>
          </p:spPr>
        </p:pic>
        <p:pic>
          <p:nvPicPr>
            <p:cNvPr id="4118" name="Picture 22" descr="legocar 3"/>
            <p:cNvPicPr>
              <a:picLocks noChangeAspect="1" noChangeArrowheads="1"/>
            </p:cNvPicPr>
            <p:nvPr/>
          </p:nvPicPr>
          <p:blipFill>
            <a:blip r:embed="rId23" cstate="print"/>
            <a:srcRect/>
            <a:stretch>
              <a:fillRect/>
            </a:stretch>
          </p:blipFill>
          <p:spPr bwMode="auto">
            <a:xfrm>
              <a:off x="2928" y="-144"/>
              <a:ext cx="3024" cy="2268"/>
            </a:xfrm>
            <a:prstGeom prst="rect">
              <a:avLst/>
            </a:prstGeom>
            <a:noFill/>
          </p:spPr>
        </p:pic>
        <p:pic>
          <p:nvPicPr>
            <p:cNvPr id="4119" name="Picture 23" descr="legocar 1"/>
            <p:cNvPicPr>
              <a:picLocks noChangeAspect="1" noChangeArrowheads="1"/>
            </p:cNvPicPr>
            <p:nvPr/>
          </p:nvPicPr>
          <p:blipFill>
            <a:blip r:embed="rId24" cstate="print"/>
            <a:srcRect/>
            <a:stretch>
              <a:fillRect/>
            </a:stretch>
          </p:blipFill>
          <p:spPr bwMode="auto">
            <a:xfrm>
              <a:off x="0" y="0"/>
              <a:ext cx="2976" cy="2116"/>
            </a:xfrm>
            <a:prstGeom prst="rect">
              <a:avLst/>
            </a:prstGeom>
            <a:noFill/>
          </p:spPr>
        </p:pic>
      </p:grpSp>
      <p:sp>
        <p:nvSpPr>
          <p:cNvPr id="4130" name="Text Box 34"/>
          <p:cNvSpPr txBox="1">
            <a:spLocks noChangeArrowheads="1"/>
          </p:cNvSpPr>
          <p:nvPr/>
        </p:nvSpPr>
        <p:spPr bwMode="auto">
          <a:xfrm>
            <a:off x="8686800" y="0"/>
            <a:ext cx="457200" cy="304800"/>
          </a:xfrm>
          <a:prstGeom prst="rect">
            <a:avLst/>
          </a:prstGeom>
          <a:noFill/>
          <a:ln w="9525" algn="ctr">
            <a:noFill/>
            <a:miter lim="800000"/>
            <a:headEnd/>
            <a:tailEnd/>
          </a:ln>
          <a:effectLst/>
        </p:spPr>
        <p:txBody>
          <a:bodyPr>
            <a:spAutoFit/>
          </a:bodyPr>
          <a:lstStyle/>
          <a:p>
            <a:r>
              <a:rPr lang="en-US" sz="1400"/>
              <a:t>8</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from="(-#ppt_w/2)" to="(#ppt_x)" calcmode="lin" valueType="num">
                                      <p:cBhvr>
                                        <p:cTn id="7" dur="600" fill="hold">
                                          <p:stCondLst>
                                            <p:cond delay="0"/>
                                          </p:stCondLst>
                                        </p:cTn>
                                        <p:tgtEl>
                                          <p:spTgt spid="4101"/>
                                        </p:tgtEl>
                                        <p:attrNameLst>
                                          <p:attrName>ppt_x</p:attrName>
                                        </p:attrNameLst>
                                      </p:cBhvr>
                                    </p:anim>
                                    <p:anim from="0" to="-1.0" calcmode="lin" valueType="num">
                                      <p:cBhvr>
                                        <p:cTn id="8" dur="200" decel="50000" autoRev="1" fill="hold">
                                          <p:stCondLst>
                                            <p:cond delay="600"/>
                                          </p:stCondLst>
                                        </p:cTn>
                                        <p:tgtEl>
                                          <p:spTgt spid="4101"/>
                                        </p:tgtEl>
                                        <p:attrNameLst>
                                          <p:attrName>xshear</p:attrName>
                                        </p:attrNameLst>
                                      </p:cBhvr>
                                    </p:anim>
                                    <p:animScale>
                                      <p:cBhvr>
                                        <p:cTn id="9" dur="200" decel="100000" autoRev="1" fill="hold">
                                          <p:stCondLst>
                                            <p:cond delay="600"/>
                                          </p:stCondLst>
                                        </p:cTn>
                                        <p:tgtEl>
                                          <p:spTgt spid="4101"/>
                                        </p:tgtEl>
                                      </p:cBhvr>
                                      <p:from x="100000" y="100000"/>
                                      <p:to x="80000" y="100000"/>
                                    </p:animScale>
                                    <p:anim by="(#ppt_h/3+#ppt_w*0.1)" calcmode="lin" valueType="num">
                                      <p:cBhvr additive="sum">
                                        <p:cTn id="10" dur="200" decel="100000" autoRev="1" fill="hold">
                                          <p:stCondLst>
                                            <p:cond delay="600"/>
                                          </p:stCondLst>
                                        </p:cTn>
                                        <p:tgtEl>
                                          <p:spTgt spid="4101"/>
                                        </p:tgtEl>
                                        <p:attrNameLst>
                                          <p:attrName>ppt_x</p:attrName>
                                        </p:attrNameLst>
                                      </p:cBhvr>
                                    </p:anim>
                                  </p:childTnLst>
                                </p:cTn>
                              </p:par>
                            </p:childTnLst>
                          </p:cTn>
                        </p:par>
                        <p:par>
                          <p:cTn id="11" fill="hold">
                            <p:stCondLst>
                              <p:cond delay="1000"/>
                            </p:stCondLst>
                            <p:childTnLst>
                              <p:par>
                                <p:cTn id="12" presetID="2" presetClass="entr" presetSubtype="6" fill="hold" grpId="0" nodeType="afterEffect">
                                  <p:stCondLst>
                                    <p:cond delay="0"/>
                                  </p:stCondLst>
                                  <p:childTnLst>
                                    <p:set>
                                      <p:cBhvr>
                                        <p:cTn id="13" dur="1" fill="hold">
                                          <p:stCondLst>
                                            <p:cond delay="0"/>
                                          </p:stCondLst>
                                        </p:cTn>
                                        <p:tgtEl>
                                          <p:spTgt spid="4102"/>
                                        </p:tgtEl>
                                        <p:attrNameLst>
                                          <p:attrName>style.visibility</p:attrName>
                                        </p:attrNameLst>
                                      </p:cBhvr>
                                      <p:to>
                                        <p:strVal val="visible"/>
                                      </p:to>
                                    </p:set>
                                    <p:anim calcmode="lin" valueType="num">
                                      <p:cBhvr additive="base">
                                        <p:cTn id="14" dur="500" fill="hold"/>
                                        <p:tgtEl>
                                          <p:spTgt spid="4102"/>
                                        </p:tgtEl>
                                        <p:attrNameLst>
                                          <p:attrName>ppt_x</p:attrName>
                                        </p:attrNameLst>
                                      </p:cBhvr>
                                      <p:tavLst>
                                        <p:tav tm="0">
                                          <p:val>
                                            <p:strVal val="1+#ppt_w/2"/>
                                          </p:val>
                                        </p:tav>
                                        <p:tav tm="100000">
                                          <p:val>
                                            <p:strVal val="#ppt_x"/>
                                          </p:val>
                                        </p:tav>
                                      </p:tavLst>
                                    </p:anim>
                                    <p:anim calcmode="lin" valueType="num">
                                      <p:cBhvr additive="base">
                                        <p:cTn id="15"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103"/>
                                        </p:tgtEl>
                                        <p:attrNameLst>
                                          <p:attrName>style.visibility</p:attrName>
                                        </p:attrNameLst>
                                      </p:cBhvr>
                                      <p:to>
                                        <p:strVal val="visible"/>
                                      </p:to>
                                    </p:set>
                                    <p:anim calcmode="lin" valueType="num">
                                      <p:cBhvr additive="base">
                                        <p:cTn id="20" dur="500" fill="hold"/>
                                        <p:tgtEl>
                                          <p:spTgt spid="4103"/>
                                        </p:tgtEl>
                                        <p:attrNameLst>
                                          <p:attrName>ppt_x</p:attrName>
                                        </p:attrNameLst>
                                      </p:cBhvr>
                                      <p:tavLst>
                                        <p:tav tm="0">
                                          <p:val>
                                            <p:strVal val="0-#ppt_w/2"/>
                                          </p:val>
                                        </p:tav>
                                        <p:tav tm="100000">
                                          <p:val>
                                            <p:strVal val="#ppt_x"/>
                                          </p:val>
                                        </p:tav>
                                      </p:tavLst>
                                    </p:anim>
                                    <p:anim calcmode="lin" valueType="num">
                                      <p:cBhvr additive="base">
                                        <p:cTn id="21" dur="500" fill="hold"/>
                                        <p:tgtEl>
                                          <p:spTgt spid="4103"/>
                                        </p:tgtEl>
                                        <p:attrNameLst>
                                          <p:attrName>ppt_y</p:attrName>
                                        </p:attrNameLst>
                                      </p:cBhvr>
                                      <p:tavLst>
                                        <p:tav tm="0">
                                          <p:val>
                                            <p:strVal val="#ppt_y"/>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4104"/>
                                        </p:tgtEl>
                                        <p:attrNameLst>
                                          <p:attrName>style.visibility</p:attrName>
                                        </p:attrNameLst>
                                      </p:cBhvr>
                                      <p:to>
                                        <p:strVal val="visible"/>
                                      </p:to>
                                    </p:set>
                                    <p:animEffect transition="in" filter="fade">
                                      <p:cBhvr>
                                        <p:cTn id="24" dur="1000"/>
                                        <p:tgtEl>
                                          <p:spTgt spid="4104"/>
                                        </p:tgtEl>
                                      </p:cBhvr>
                                    </p:animEffect>
                                    <p:anim calcmode="lin" valueType="num">
                                      <p:cBhvr>
                                        <p:cTn id="25" dur="1000" fill="hold"/>
                                        <p:tgtEl>
                                          <p:spTgt spid="4104"/>
                                        </p:tgtEl>
                                        <p:attrNameLst>
                                          <p:attrName>ppt_x</p:attrName>
                                        </p:attrNameLst>
                                      </p:cBhvr>
                                      <p:tavLst>
                                        <p:tav tm="0">
                                          <p:val>
                                            <p:strVal val="#ppt_x"/>
                                          </p:val>
                                        </p:tav>
                                        <p:tav tm="100000">
                                          <p:val>
                                            <p:strVal val="#ppt_x"/>
                                          </p:val>
                                        </p:tav>
                                      </p:tavLst>
                                    </p:anim>
                                    <p:anim calcmode="lin" valueType="num">
                                      <p:cBhvr>
                                        <p:cTn id="26" dur="900" decel="100000" fill="hold"/>
                                        <p:tgtEl>
                                          <p:spTgt spid="410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104"/>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1" presetClass="mediacall" presetSubtype="0" fill="hold" nodeType="afterEffect">
                                  <p:stCondLst>
                                    <p:cond delay="0"/>
                                  </p:stCondLst>
                                  <p:childTnLst>
                                    <p:cmd type="call" cmd="playFrom(0.0)">
                                      <p:cBhvr>
                                        <p:cTn id="30" dur="6959" fill="hold"/>
                                        <p:tgtEl>
                                          <p:spTgt spid="4104"/>
                                        </p:tgtEl>
                                      </p:cBhvr>
                                    </p:cmd>
                                  </p:childTnLst>
                                </p:cTn>
                              </p:par>
                            </p:childTnLst>
                          </p:cTn>
                        </p:par>
                      </p:childTnLst>
                    </p:cTn>
                  </p:par>
                  <p:par>
                    <p:cTn id="31" fill="hold">
                      <p:stCondLst>
                        <p:cond delay="indefinite"/>
                      </p:stCondLst>
                      <p:childTnLst>
                        <p:par>
                          <p:cTn id="32" fill="hold">
                            <p:stCondLst>
                              <p:cond delay="0"/>
                            </p:stCondLst>
                            <p:childTnLst>
                              <p:par>
                                <p:cTn id="33" presetID="50" presetClass="exit" presetSubtype="0" accel="100000" fill="hold" grpId="1" nodeType="clickEffect">
                                  <p:stCondLst>
                                    <p:cond delay="0"/>
                                  </p:stCondLst>
                                  <p:childTnLst>
                                    <p:anim calcmode="lin" valueType="num">
                                      <p:cBhvr>
                                        <p:cTn id="34" dur="1000"/>
                                        <p:tgtEl>
                                          <p:spTgt spid="4103"/>
                                        </p:tgtEl>
                                        <p:attrNameLst>
                                          <p:attrName>ppt_w</p:attrName>
                                        </p:attrNameLst>
                                      </p:cBhvr>
                                      <p:tavLst>
                                        <p:tav tm="0">
                                          <p:val>
                                            <p:strVal val="ppt_w"/>
                                          </p:val>
                                        </p:tav>
                                        <p:tav tm="100000">
                                          <p:val>
                                            <p:strVal val="ppt_w+.3"/>
                                          </p:val>
                                        </p:tav>
                                      </p:tavLst>
                                    </p:anim>
                                    <p:anim calcmode="lin" valueType="num">
                                      <p:cBhvr>
                                        <p:cTn id="35" dur="1000"/>
                                        <p:tgtEl>
                                          <p:spTgt spid="4103"/>
                                        </p:tgtEl>
                                        <p:attrNameLst>
                                          <p:attrName>ppt_h</p:attrName>
                                        </p:attrNameLst>
                                      </p:cBhvr>
                                      <p:tavLst>
                                        <p:tav tm="0">
                                          <p:val>
                                            <p:strVal val="ppt_h"/>
                                          </p:val>
                                        </p:tav>
                                        <p:tav tm="100000">
                                          <p:val>
                                            <p:strVal val="ppt_h"/>
                                          </p:val>
                                        </p:tav>
                                      </p:tavLst>
                                    </p:anim>
                                    <p:animEffect transition="out" filter="fade">
                                      <p:cBhvr>
                                        <p:cTn id="36" dur="1000"/>
                                        <p:tgtEl>
                                          <p:spTgt spid="4103"/>
                                        </p:tgtEl>
                                      </p:cBhvr>
                                    </p:animEffect>
                                    <p:set>
                                      <p:cBhvr>
                                        <p:cTn id="37" dur="1" fill="hold">
                                          <p:stCondLst>
                                            <p:cond delay="999"/>
                                          </p:stCondLst>
                                        </p:cTn>
                                        <p:tgtEl>
                                          <p:spTgt spid="4103"/>
                                        </p:tgtEl>
                                        <p:attrNameLst>
                                          <p:attrName>style.visibility</p:attrName>
                                        </p:attrNameLst>
                                      </p:cBhvr>
                                      <p:to>
                                        <p:strVal val="hidden"/>
                                      </p:to>
                                    </p:set>
                                  </p:childTnLst>
                                </p:cTn>
                              </p:par>
                              <p:par>
                                <p:cTn id="38" presetID="50" presetClass="exit" presetSubtype="0" accel="100000" fill="hold" nodeType="withEffect">
                                  <p:stCondLst>
                                    <p:cond delay="0"/>
                                  </p:stCondLst>
                                  <p:childTnLst>
                                    <p:anim calcmode="lin" valueType="num">
                                      <p:cBhvr>
                                        <p:cTn id="39" dur="1000"/>
                                        <p:tgtEl>
                                          <p:spTgt spid="4104"/>
                                        </p:tgtEl>
                                        <p:attrNameLst>
                                          <p:attrName>ppt_w</p:attrName>
                                        </p:attrNameLst>
                                      </p:cBhvr>
                                      <p:tavLst>
                                        <p:tav tm="0">
                                          <p:val>
                                            <p:strVal val="ppt_w"/>
                                          </p:val>
                                        </p:tav>
                                        <p:tav tm="100000">
                                          <p:val>
                                            <p:strVal val="ppt_w+.3"/>
                                          </p:val>
                                        </p:tav>
                                      </p:tavLst>
                                    </p:anim>
                                    <p:anim calcmode="lin" valueType="num">
                                      <p:cBhvr>
                                        <p:cTn id="40" dur="1000"/>
                                        <p:tgtEl>
                                          <p:spTgt spid="4104"/>
                                        </p:tgtEl>
                                        <p:attrNameLst>
                                          <p:attrName>ppt_h</p:attrName>
                                        </p:attrNameLst>
                                      </p:cBhvr>
                                      <p:tavLst>
                                        <p:tav tm="0">
                                          <p:val>
                                            <p:strVal val="ppt_h"/>
                                          </p:val>
                                        </p:tav>
                                        <p:tav tm="100000">
                                          <p:val>
                                            <p:strVal val="ppt_h"/>
                                          </p:val>
                                        </p:tav>
                                      </p:tavLst>
                                    </p:anim>
                                    <p:animEffect transition="out" filter="fade">
                                      <p:cBhvr>
                                        <p:cTn id="41" dur="1000"/>
                                        <p:tgtEl>
                                          <p:spTgt spid="4104"/>
                                        </p:tgtEl>
                                      </p:cBhvr>
                                    </p:animEffect>
                                    <p:set>
                                      <p:cBhvr>
                                        <p:cTn id="42" dur="1" fill="hold">
                                          <p:stCondLst>
                                            <p:cond delay="999"/>
                                          </p:stCondLst>
                                        </p:cTn>
                                        <p:tgtEl>
                                          <p:spTgt spid="4104"/>
                                        </p:tgtEl>
                                        <p:attrNameLst>
                                          <p:attrName>style.visibility</p:attrName>
                                        </p:attrNameLst>
                                      </p:cBhvr>
                                      <p:to>
                                        <p:strVal val="hidden"/>
                                      </p:to>
                                    </p:set>
                                    <p:cmd type="call" cmd="stop">
                                      <p:cBhvr>
                                        <p:cTn id="43" dur="1">
                                          <p:stCondLst>
                                            <p:cond delay="999"/>
                                          </p:stCondLst>
                                        </p:cTn>
                                        <p:tgtEl>
                                          <p:spTgt spid="4104"/>
                                        </p:tgtEl>
                                      </p:cBhvr>
                                    </p:cmd>
                                  </p:childTnLst>
                                </p:cTn>
                              </p:par>
                              <p:par>
                                <p:cTn id="44" presetID="47" presetClass="entr" presetSubtype="0" fill="hold" grpId="0" nodeType="withEffect">
                                  <p:stCondLst>
                                    <p:cond delay="0"/>
                                  </p:stCondLst>
                                  <p:childTnLst>
                                    <p:set>
                                      <p:cBhvr>
                                        <p:cTn id="45" dur="1" fill="hold">
                                          <p:stCondLst>
                                            <p:cond delay="0"/>
                                          </p:stCondLst>
                                        </p:cTn>
                                        <p:tgtEl>
                                          <p:spTgt spid="4105"/>
                                        </p:tgtEl>
                                        <p:attrNameLst>
                                          <p:attrName>style.visibility</p:attrName>
                                        </p:attrNameLst>
                                      </p:cBhvr>
                                      <p:to>
                                        <p:strVal val="visible"/>
                                      </p:to>
                                    </p:set>
                                    <p:animEffect transition="in" filter="fade">
                                      <p:cBhvr>
                                        <p:cTn id="46" dur="1000"/>
                                        <p:tgtEl>
                                          <p:spTgt spid="4105"/>
                                        </p:tgtEl>
                                      </p:cBhvr>
                                    </p:animEffect>
                                    <p:anim calcmode="lin" valueType="num">
                                      <p:cBhvr>
                                        <p:cTn id="47" dur="1000" fill="hold"/>
                                        <p:tgtEl>
                                          <p:spTgt spid="4105"/>
                                        </p:tgtEl>
                                        <p:attrNameLst>
                                          <p:attrName>ppt_x</p:attrName>
                                        </p:attrNameLst>
                                      </p:cBhvr>
                                      <p:tavLst>
                                        <p:tav tm="0">
                                          <p:val>
                                            <p:strVal val="#ppt_x"/>
                                          </p:val>
                                        </p:tav>
                                        <p:tav tm="100000">
                                          <p:val>
                                            <p:strVal val="#ppt_x"/>
                                          </p:val>
                                        </p:tav>
                                      </p:tavLst>
                                    </p:anim>
                                    <p:anim calcmode="lin" valueType="num">
                                      <p:cBhvr>
                                        <p:cTn id="48" dur="1000" fill="hold"/>
                                        <p:tgtEl>
                                          <p:spTgt spid="4105"/>
                                        </p:tgtEl>
                                        <p:attrNameLst>
                                          <p:attrName>ppt_y</p:attrName>
                                        </p:attrNameLst>
                                      </p:cBhvr>
                                      <p:tavLst>
                                        <p:tav tm="0">
                                          <p:val>
                                            <p:strVal val="#ppt_y-.1"/>
                                          </p:val>
                                        </p:tav>
                                        <p:tav tm="100000">
                                          <p:val>
                                            <p:strVal val="#ppt_y"/>
                                          </p:val>
                                        </p:tav>
                                      </p:tavLst>
                                    </p:anim>
                                  </p:childTnLst>
                                </p:cTn>
                              </p:par>
                              <p:par>
                                <p:cTn id="49" presetID="30" presetClass="entr" presetSubtype="0" fill="hold" nodeType="withEffect">
                                  <p:stCondLst>
                                    <p:cond delay="0"/>
                                  </p:stCondLst>
                                  <p:childTnLst>
                                    <p:set>
                                      <p:cBhvr>
                                        <p:cTn id="50" dur="1" fill="hold">
                                          <p:stCondLst>
                                            <p:cond delay="0"/>
                                          </p:stCondLst>
                                        </p:cTn>
                                        <p:tgtEl>
                                          <p:spTgt spid="4106"/>
                                        </p:tgtEl>
                                        <p:attrNameLst>
                                          <p:attrName>style.visibility</p:attrName>
                                        </p:attrNameLst>
                                      </p:cBhvr>
                                      <p:to>
                                        <p:strVal val="visible"/>
                                      </p:to>
                                    </p:set>
                                    <p:animEffect transition="in" filter="fade">
                                      <p:cBhvr>
                                        <p:cTn id="51" dur="800" decel="100000"/>
                                        <p:tgtEl>
                                          <p:spTgt spid="4106"/>
                                        </p:tgtEl>
                                      </p:cBhvr>
                                    </p:animEffect>
                                    <p:anim calcmode="lin" valueType="num">
                                      <p:cBhvr>
                                        <p:cTn id="52" dur="800" decel="100000" fill="hold"/>
                                        <p:tgtEl>
                                          <p:spTgt spid="4106"/>
                                        </p:tgtEl>
                                        <p:attrNameLst>
                                          <p:attrName>style.rotation</p:attrName>
                                        </p:attrNameLst>
                                      </p:cBhvr>
                                      <p:tavLst>
                                        <p:tav tm="0">
                                          <p:val>
                                            <p:fltVal val="-90"/>
                                          </p:val>
                                        </p:tav>
                                        <p:tav tm="100000">
                                          <p:val>
                                            <p:fltVal val="0"/>
                                          </p:val>
                                        </p:tav>
                                      </p:tavLst>
                                    </p:anim>
                                    <p:anim calcmode="lin" valueType="num">
                                      <p:cBhvr>
                                        <p:cTn id="53" dur="800" decel="100000" fill="hold"/>
                                        <p:tgtEl>
                                          <p:spTgt spid="4106"/>
                                        </p:tgtEl>
                                        <p:attrNameLst>
                                          <p:attrName>ppt_x</p:attrName>
                                        </p:attrNameLst>
                                      </p:cBhvr>
                                      <p:tavLst>
                                        <p:tav tm="0">
                                          <p:val>
                                            <p:strVal val="#ppt_x+0.4"/>
                                          </p:val>
                                        </p:tav>
                                        <p:tav tm="100000">
                                          <p:val>
                                            <p:strVal val="#ppt_x-0.05"/>
                                          </p:val>
                                        </p:tav>
                                      </p:tavLst>
                                    </p:anim>
                                    <p:anim calcmode="lin" valueType="num">
                                      <p:cBhvr>
                                        <p:cTn id="54" dur="800" decel="100000" fill="hold"/>
                                        <p:tgtEl>
                                          <p:spTgt spid="4106"/>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106"/>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106"/>
                                        </p:tgtEl>
                                        <p:attrNameLst>
                                          <p:attrName>ppt_y</p:attrName>
                                        </p:attrNameLst>
                                      </p:cBhvr>
                                      <p:tavLst>
                                        <p:tav tm="0">
                                          <p:val>
                                            <p:strVal val="#ppt_y+0.1"/>
                                          </p:val>
                                        </p:tav>
                                        <p:tav tm="100000">
                                          <p:val>
                                            <p:strVal val="#ppt_y"/>
                                          </p:val>
                                        </p:tav>
                                      </p:tavLst>
                                    </p:anim>
                                  </p:childTnLst>
                                </p:cTn>
                              </p:par>
                              <p:par>
                                <p:cTn id="57" presetID="19" presetClass="entr" presetSubtype="10" fill="hold" nodeType="withEffect">
                                  <p:stCondLst>
                                    <p:cond delay="0"/>
                                  </p:stCondLst>
                                  <p:childTnLst>
                                    <p:set>
                                      <p:cBhvr>
                                        <p:cTn id="58" dur="1" fill="hold">
                                          <p:stCondLst>
                                            <p:cond delay="0"/>
                                          </p:stCondLst>
                                        </p:cTn>
                                        <p:tgtEl>
                                          <p:spTgt spid="4110"/>
                                        </p:tgtEl>
                                        <p:attrNameLst>
                                          <p:attrName>style.visibility</p:attrName>
                                        </p:attrNameLst>
                                      </p:cBhvr>
                                      <p:to>
                                        <p:strVal val="visible"/>
                                      </p:to>
                                    </p:set>
                                    <p:anim calcmode="lin" valueType="num">
                                      <p:cBhvr>
                                        <p:cTn id="59" dur="1000" fill="hold"/>
                                        <p:tgtEl>
                                          <p:spTgt spid="4110"/>
                                        </p:tgtEl>
                                        <p:attrNameLst>
                                          <p:attrName>ppt_w</p:attrName>
                                        </p:attrNameLst>
                                      </p:cBhvr>
                                      <p:tavLst>
                                        <p:tav tm="0" fmla="#ppt_w*sin(2.5*pi*$)">
                                          <p:val>
                                            <p:fltVal val="0"/>
                                          </p:val>
                                        </p:tav>
                                        <p:tav tm="100000">
                                          <p:val>
                                            <p:fltVal val="1"/>
                                          </p:val>
                                        </p:tav>
                                      </p:tavLst>
                                    </p:anim>
                                    <p:anim calcmode="lin" valueType="num">
                                      <p:cBhvr>
                                        <p:cTn id="60" dur="1000" fill="hold"/>
                                        <p:tgtEl>
                                          <p:spTgt spid="4110"/>
                                        </p:tgtEl>
                                        <p:attrNameLst>
                                          <p:attrName>ppt_h</p:attrName>
                                        </p:attrNameLst>
                                      </p:cBhvr>
                                      <p:tavLst>
                                        <p:tav tm="0">
                                          <p:val>
                                            <p:strVal val="#ppt_h"/>
                                          </p:val>
                                        </p:tav>
                                        <p:tav tm="100000">
                                          <p:val>
                                            <p:strVal val="#ppt_h"/>
                                          </p:val>
                                        </p:tav>
                                      </p:tavLst>
                                    </p:anim>
                                  </p:childTnLst>
                                </p:cTn>
                              </p:par>
                              <p:par>
                                <p:cTn id="61" presetID="15" presetClass="entr" presetSubtype="0" fill="hold" nodeType="withEffect">
                                  <p:stCondLst>
                                    <p:cond delay="0"/>
                                  </p:stCondLst>
                                  <p:childTnLst>
                                    <p:set>
                                      <p:cBhvr>
                                        <p:cTn id="62" dur="1" fill="hold">
                                          <p:stCondLst>
                                            <p:cond delay="0"/>
                                          </p:stCondLst>
                                        </p:cTn>
                                        <p:tgtEl>
                                          <p:spTgt spid="4108"/>
                                        </p:tgtEl>
                                        <p:attrNameLst>
                                          <p:attrName>style.visibility</p:attrName>
                                        </p:attrNameLst>
                                      </p:cBhvr>
                                      <p:to>
                                        <p:strVal val="visible"/>
                                      </p:to>
                                    </p:set>
                                    <p:anim calcmode="lin" valueType="num">
                                      <p:cBhvr>
                                        <p:cTn id="63" dur="1000" fill="hold"/>
                                        <p:tgtEl>
                                          <p:spTgt spid="4108"/>
                                        </p:tgtEl>
                                        <p:attrNameLst>
                                          <p:attrName>ppt_w</p:attrName>
                                        </p:attrNameLst>
                                      </p:cBhvr>
                                      <p:tavLst>
                                        <p:tav tm="0">
                                          <p:val>
                                            <p:fltVal val="0"/>
                                          </p:val>
                                        </p:tav>
                                        <p:tav tm="100000">
                                          <p:val>
                                            <p:strVal val="#ppt_w"/>
                                          </p:val>
                                        </p:tav>
                                      </p:tavLst>
                                    </p:anim>
                                    <p:anim calcmode="lin" valueType="num">
                                      <p:cBhvr>
                                        <p:cTn id="64" dur="1000" fill="hold"/>
                                        <p:tgtEl>
                                          <p:spTgt spid="4108"/>
                                        </p:tgtEl>
                                        <p:attrNameLst>
                                          <p:attrName>ppt_h</p:attrName>
                                        </p:attrNameLst>
                                      </p:cBhvr>
                                      <p:tavLst>
                                        <p:tav tm="0">
                                          <p:val>
                                            <p:fltVal val="0"/>
                                          </p:val>
                                        </p:tav>
                                        <p:tav tm="100000">
                                          <p:val>
                                            <p:strVal val="#ppt_h"/>
                                          </p:val>
                                        </p:tav>
                                      </p:tavLst>
                                    </p:anim>
                                    <p:anim calcmode="lin" valueType="num">
                                      <p:cBhvr>
                                        <p:cTn id="65" dur="1000" fill="hold"/>
                                        <p:tgtEl>
                                          <p:spTgt spid="410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1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55" presetClass="exit" presetSubtype="0" fill="hold" grpId="1" nodeType="clickEffect">
                                  <p:stCondLst>
                                    <p:cond delay="0"/>
                                  </p:stCondLst>
                                  <p:childTnLst>
                                    <p:anim calcmode="lin" valueType="num">
                                      <p:cBhvr>
                                        <p:cTn id="70" dur="1000"/>
                                        <p:tgtEl>
                                          <p:spTgt spid="4105"/>
                                        </p:tgtEl>
                                        <p:attrNameLst>
                                          <p:attrName>ppt_w</p:attrName>
                                        </p:attrNameLst>
                                      </p:cBhvr>
                                      <p:tavLst>
                                        <p:tav tm="0">
                                          <p:val>
                                            <p:strVal val="ppt_w"/>
                                          </p:val>
                                        </p:tav>
                                        <p:tav tm="100000">
                                          <p:val>
                                            <p:strVal val="ppt_w*0.70"/>
                                          </p:val>
                                        </p:tav>
                                      </p:tavLst>
                                    </p:anim>
                                    <p:anim calcmode="lin" valueType="num">
                                      <p:cBhvr>
                                        <p:cTn id="71" dur="1000"/>
                                        <p:tgtEl>
                                          <p:spTgt spid="4105"/>
                                        </p:tgtEl>
                                        <p:attrNameLst>
                                          <p:attrName>ppt_h</p:attrName>
                                        </p:attrNameLst>
                                      </p:cBhvr>
                                      <p:tavLst>
                                        <p:tav tm="0">
                                          <p:val>
                                            <p:strVal val="ppt_h"/>
                                          </p:val>
                                        </p:tav>
                                        <p:tav tm="100000">
                                          <p:val>
                                            <p:strVal val="ppt_h"/>
                                          </p:val>
                                        </p:tav>
                                      </p:tavLst>
                                    </p:anim>
                                    <p:animEffect transition="out" filter="fade">
                                      <p:cBhvr>
                                        <p:cTn id="72" dur="1000"/>
                                        <p:tgtEl>
                                          <p:spTgt spid="4105"/>
                                        </p:tgtEl>
                                      </p:cBhvr>
                                    </p:animEffect>
                                    <p:set>
                                      <p:cBhvr>
                                        <p:cTn id="73" dur="1" fill="hold">
                                          <p:stCondLst>
                                            <p:cond delay="999"/>
                                          </p:stCondLst>
                                        </p:cTn>
                                        <p:tgtEl>
                                          <p:spTgt spid="4105"/>
                                        </p:tgtEl>
                                        <p:attrNameLst>
                                          <p:attrName>style.visibility</p:attrName>
                                        </p:attrNameLst>
                                      </p:cBhvr>
                                      <p:to>
                                        <p:strVal val="hidden"/>
                                      </p:to>
                                    </p:set>
                                  </p:childTnLst>
                                </p:cTn>
                              </p:par>
                              <p:par>
                                <p:cTn id="74" presetID="55" presetClass="exit" presetSubtype="0" fill="hold" nodeType="withEffect">
                                  <p:stCondLst>
                                    <p:cond delay="0"/>
                                  </p:stCondLst>
                                  <p:childTnLst>
                                    <p:anim calcmode="lin" valueType="num">
                                      <p:cBhvr>
                                        <p:cTn id="75" dur="1000"/>
                                        <p:tgtEl>
                                          <p:spTgt spid="4106"/>
                                        </p:tgtEl>
                                        <p:attrNameLst>
                                          <p:attrName>ppt_w</p:attrName>
                                        </p:attrNameLst>
                                      </p:cBhvr>
                                      <p:tavLst>
                                        <p:tav tm="0">
                                          <p:val>
                                            <p:strVal val="ppt_w"/>
                                          </p:val>
                                        </p:tav>
                                        <p:tav tm="100000">
                                          <p:val>
                                            <p:strVal val="ppt_w*0.70"/>
                                          </p:val>
                                        </p:tav>
                                      </p:tavLst>
                                    </p:anim>
                                    <p:anim calcmode="lin" valueType="num">
                                      <p:cBhvr>
                                        <p:cTn id="76" dur="1000"/>
                                        <p:tgtEl>
                                          <p:spTgt spid="4106"/>
                                        </p:tgtEl>
                                        <p:attrNameLst>
                                          <p:attrName>ppt_h</p:attrName>
                                        </p:attrNameLst>
                                      </p:cBhvr>
                                      <p:tavLst>
                                        <p:tav tm="0">
                                          <p:val>
                                            <p:strVal val="ppt_h"/>
                                          </p:val>
                                        </p:tav>
                                        <p:tav tm="100000">
                                          <p:val>
                                            <p:strVal val="ppt_h"/>
                                          </p:val>
                                        </p:tav>
                                      </p:tavLst>
                                    </p:anim>
                                    <p:animEffect transition="out" filter="fade">
                                      <p:cBhvr>
                                        <p:cTn id="77" dur="1000"/>
                                        <p:tgtEl>
                                          <p:spTgt spid="4106"/>
                                        </p:tgtEl>
                                      </p:cBhvr>
                                    </p:animEffect>
                                    <p:set>
                                      <p:cBhvr>
                                        <p:cTn id="78" dur="1" fill="hold">
                                          <p:stCondLst>
                                            <p:cond delay="999"/>
                                          </p:stCondLst>
                                        </p:cTn>
                                        <p:tgtEl>
                                          <p:spTgt spid="4106"/>
                                        </p:tgtEl>
                                        <p:attrNameLst>
                                          <p:attrName>style.visibility</p:attrName>
                                        </p:attrNameLst>
                                      </p:cBhvr>
                                      <p:to>
                                        <p:strVal val="hidden"/>
                                      </p:to>
                                    </p:set>
                                  </p:childTnLst>
                                </p:cTn>
                              </p:par>
                              <p:par>
                                <p:cTn id="79" presetID="55" presetClass="exit" presetSubtype="0" fill="hold" nodeType="withEffect">
                                  <p:stCondLst>
                                    <p:cond delay="0"/>
                                  </p:stCondLst>
                                  <p:childTnLst>
                                    <p:anim calcmode="lin" valueType="num">
                                      <p:cBhvr>
                                        <p:cTn id="80" dur="1000"/>
                                        <p:tgtEl>
                                          <p:spTgt spid="4108"/>
                                        </p:tgtEl>
                                        <p:attrNameLst>
                                          <p:attrName>ppt_w</p:attrName>
                                        </p:attrNameLst>
                                      </p:cBhvr>
                                      <p:tavLst>
                                        <p:tav tm="0">
                                          <p:val>
                                            <p:strVal val="ppt_w"/>
                                          </p:val>
                                        </p:tav>
                                        <p:tav tm="100000">
                                          <p:val>
                                            <p:strVal val="ppt_w*0.70"/>
                                          </p:val>
                                        </p:tav>
                                      </p:tavLst>
                                    </p:anim>
                                    <p:anim calcmode="lin" valueType="num">
                                      <p:cBhvr>
                                        <p:cTn id="81" dur="1000"/>
                                        <p:tgtEl>
                                          <p:spTgt spid="4108"/>
                                        </p:tgtEl>
                                        <p:attrNameLst>
                                          <p:attrName>ppt_h</p:attrName>
                                        </p:attrNameLst>
                                      </p:cBhvr>
                                      <p:tavLst>
                                        <p:tav tm="0">
                                          <p:val>
                                            <p:strVal val="ppt_h"/>
                                          </p:val>
                                        </p:tav>
                                        <p:tav tm="100000">
                                          <p:val>
                                            <p:strVal val="ppt_h"/>
                                          </p:val>
                                        </p:tav>
                                      </p:tavLst>
                                    </p:anim>
                                    <p:animEffect transition="out" filter="fade">
                                      <p:cBhvr>
                                        <p:cTn id="82" dur="1000"/>
                                        <p:tgtEl>
                                          <p:spTgt spid="4108"/>
                                        </p:tgtEl>
                                      </p:cBhvr>
                                    </p:animEffect>
                                    <p:set>
                                      <p:cBhvr>
                                        <p:cTn id="83" dur="1" fill="hold">
                                          <p:stCondLst>
                                            <p:cond delay="999"/>
                                          </p:stCondLst>
                                        </p:cTn>
                                        <p:tgtEl>
                                          <p:spTgt spid="4108"/>
                                        </p:tgtEl>
                                        <p:attrNameLst>
                                          <p:attrName>style.visibility</p:attrName>
                                        </p:attrNameLst>
                                      </p:cBhvr>
                                      <p:to>
                                        <p:strVal val="hidden"/>
                                      </p:to>
                                    </p:set>
                                  </p:childTnLst>
                                </p:cTn>
                              </p:par>
                              <p:par>
                                <p:cTn id="84" presetID="19" presetClass="exit" presetSubtype="5" fill="hold" nodeType="withEffect">
                                  <p:stCondLst>
                                    <p:cond delay="0"/>
                                  </p:stCondLst>
                                  <p:childTnLst>
                                    <p:anim calcmode="lin" valueType="num">
                                      <p:cBhvr>
                                        <p:cTn id="85" dur="1000"/>
                                        <p:tgtEl>
                                          <p:spTgt spid="4110"/>
                                        </p:tgtEl>
                                        <p:attrNameLst>
                                          <p:attrName>ppt_w</p:attrName>
                                        </p:attrNameLst>
                                      </p:cBhvr>
                                      <p:tavLst>
                                        <p:tav tm="0">
                                          <p:val>
                                            <p:strVal val="ppt_w"/>
                                          </p:val>
                                        </p:tav>
                                        <p:tav tm="100000">
                                          <p:val>
                                            <p:strVal val="ppt_w"/>
                                          </p:val>
                                        </p:tav>
                                      </p:tavLst>
                                    </p:anim>
                                    <p:anim calcmode="lin" valueType="num">
                                      <p:cBhvr>
                                        <p:cTn id="86" dur="1000"/>
                                        <p:tgtEl>
                                          <p:spTgt spid="4110"/>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87" dur="1" fill="hold">
                                          <p:stCondLst>
                                            <p:cond delay="999"/>
                                          </p:stCondLst>
                                        </p:cTn>
                                        <p:tgtEl>
                                          <p:spTgt spid="4110"/>
                                        </p:tgtEl>
                                        <p:attrNameLst>
                                          <p:attrName>style.visibility</p:attrName>
                                        </p:attrNameLst>
                                      </p:cBhvr>
                                      <p:to>
                                        <p:strVal val="hidden"/>
                                      </p:to>
                                    </p:set>
                                  </p:childTnLst>
                                </p:cTn>
                              </p:par>
                              <p:par>
                                <p:cTn id="88" presetID="37" presetClass="entr" presetSubtype="0" fill="hold" grpId="0" nodeType="withEffect">
                                  <p:stCondLst>
                                    <p:cond delay="0"/>
                                  </p:stCondLst>
                                  <p:childTnLst>
                                    <p:set>
                                      <p:cBhvr>
                                        <p:cTn id="89" dur="1" fill="hold">
                                          <p:stCondLst>
                                            <p:cond delay="0"/>
                                          </p:stCondLst>
                                        </p:cTn>
                                        <p:tgtEl>
                                          <p:spTgt spid="4109"/>
                                        </p:tgtEl>
                                        <p:attrNameLst>
                                          <p:attrName>style.visibility</p:attrName>
                                        </p:attrNameLst>
                                      </p:cBhvr>
                                      <p:to>
                                        <p:strVal val="visible"/>
                                      </p:to>
                                    </p:set>
                                    <p:animEffect transition="in" filter="fade">
                                      <p:cBhvr>
                                        <p:cTn id="90" dur="1000"/>
                                        <p:tgtEl>
                                          <p:spTgt spid="4109"/>
                                        </p:tgtEl>
                                      </p:cBhvr>
                                    </p:animEffect>
                                    <p:anim calcmode="lin" valueType="num">
                                      <p:cBhvr>
                                        <p:cTn id="91" dur="1000" fill="hold"/>
                                        <p:tgtEl>
                                          <p:spTgt spid="4109"/>
                                        </p:tgtEl>
                                        <p:attrNameLst>
                                          <p:attrName>ppt_x</p:attrName>
                                        </p:attrNameLst>
                                      </p:cBhvr>
                                      <p:tavLst>
                                        <p:tav tm="0">
                                          <p:val>
                                            <p:strVal val="#ppt_x"/>
                                          </p:val>
                                        </p:tav>
                                        <p:tav tm="100000">
                                          <p:val>
                                            <p:strVal val="#ppt_x"/>
                                          </p:val>
                                        </p:tav>
                                      </p:tavLst>
                                    </p:anim>
                                    <p:anim calcmode="lin" valueType="num">
                                      <p:cBhvr>
                                        <p:cTn id="92" dur="900" decel="100000" fill="hold"/>
                                        <p:tgtEl>
                                          <p:spTgt spid="4109"/>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4109"/>
                                        </p:tgtEl>
                                        <p:attrNameLst>
                                          <p:attrName>ppt_y</p:attrName>
                                        </p:attrNameLst>
                                      </p:cBhvr>
                                      <p:tavLst>
                                        <p:tav tm="0">
                                          <p:val>
                                            <p:strVal val="#ppt_y-.03"/>
                                          </p:val>
                                        </p:tav>
                                        <p:tav tm="100000">
                                          <p:val>
                                            <p:strVal val="#ppt_y"/>
                                          </p:val>
                                        </p:tav>
                                      </p:tavLst>
                                    </p:anim>
                                  </p:childTnLst>
                                </p:cTn>
                              </p:par>
                              <p:par>
                                <p:cTn id="94" presetID="53" presetClass="entr" presetSubtype="0" fill="hold" nodeType="withEffect">
                                  <p:stCondLst>
                                    <p:cond delay="0"/>
                                  </p:stCondLst>
                                  <p:childTnLst>
                                    <p:set>
                                      <p:cBhvr>
                                        <p:cTn id="95" dur="1" fill="hold">
                                          <p:stCondLst>
                                            <p:cond delay="0"/>
                                          </p:stCondLst>
                                        </p:cTn>
                                        <p:tgtEl>
                                          <p:spTgt spid="4112"/>
                                        </p:tgtEl>
                                        <p:attrNameLst>
                                          <p:attrName>style.visibility</p:attrName>
                                        </p:attrNameLst>
                                      </p:cBhvr>
                                      <p:to>
                                        <p:strVal val="visible"/>
                                      </p:to>
                                    </p:set>
                                    <p:anim calcmode="lin" valueType="num">
                                      <p:cBhvr>
                                        <p:cTn id="96" dur="2000" fill="hold"/>
                                        <p:tgtEl>
                                          <p:spTgt spid="4112"/>
                                        </p:tgtEl>
                                        <p:attrNameLst>
                                          <p:attrName>ppt_w</p:attrName>
                                        </p:attrNameLst>
                                      </p:cBhvr>
                                      <p:tavLst>
                                        <p:tav tm="0">
                                          <p:val>
                                            <p:fltVal val="0"/>
                                          </p:val>
                                        </p:tav>
                                        <p:tav tm="100000">
                                          <p:val>
                                            <p:strVal val="#ppt_w"/>
                                          </p:val>
                                        </p:tav>
                                      </p:tavLst>
                                    </p:anim>
                                    <p:anim calcmode="lin" valueType="num">
                                      <p:cBhvr>
                                        <p:cTn id="97" dur="2000" fill="hold"/>
                                        <p:tgtEl>
                                          <p:spTgt spid="4112"/>
                                        </p:tgtEl>
                                        <p:attrNameLst>
                                          <p:attrName>ppt_h</p:attrName>
                                        </p:attrNameLst>
                                      </p:cBhvr>
                                      <p:tavLst>
                                        <p:tav tm="0">
                                          <p:val>
                                            <p:fltVal val="0"/>
                                          </p:val>
                                        </p:tav>
                                        <p:tav tm="100000">
                                          <p:val>
                                            <p:strVal val="#ppt_h"/>
                                          </p:val>
                                        </p:tav>
                                      </p:tavLst>
                                    </p:anim>
                                    <p:animEffect transition="in" filter="fade">
                                      <p:cBhvr>
                                        <p:cTn id="98" dur="2000"/>
                                        <p:tgtEl>
                                          <p:spTgt spid="4112"/>
                                        </p:tgtEl>
                                      </p:cBhvr>
                                    </p:animEffect>
                                  </p:childTnLst>
                                </p:cTn>
                              </p:par>
                              <p:par>
                                <p:cTn id="99" presetID="53" presetClass="entr" presetSubtype="0" fill="hold" nodeType="withEffect">
                                  <p:stCondLst>
                                    <p:cond delay="0"/>
                                  </p:stCondLst>
                                  <p:childTnLst>
                                    <p:set>
                                      <p:cBhvr>
                                        <p:cTn id="100" dur="1" fill="hold">
                                          <p:stCondLst>
                                            <p:cond delay="0"/>
                                          </p:stCondLst>
                                        </p:cTn>
                                        <p:tgtEl>
                                          <p:spTgt spid="4113"/>
                                        </p:tgtEl>
                                        <p:attrNameLst>
                                          <p:attrName>style.visibility</p:attrName>
                                        </p:attrNameLst>
                                      </p:cBhvr>
                                      <p:to>
                                        <p:strVal val="visible"/>
                                      </p:to>
                                    </p:set>
                                    <p:anim calcmode="lin" valueType="num">
                                      <p:cBhvr>
                                        <p:cTn id="101" dur="2000" fill="hold"/>
                                        <p:tgtEl>
                                          <p:spTgt spid="4113"/>
                                        </p:tgtEl>
                                        <p:attrNameLst>
                                          <p:attrName>ppt_w</p:attrName>
                                        </p:attrNameLst>
                                      </p:cBhvr>
                                      <p:tavLst>
                                        <p:tav tm="0">
                                          <p:val>
                                            <p:fltVal val="0"/>
                                          </p:val>
                                        </p:tav>
                                        <p:tav tm="100000">
                                          <p:val>
                                            <p:strVal val="#ppt_w"/>
                                          </p:val>
                                        </p:tav>
                                      </p:tavLst>
                                    </p:anim>
                                    <p:anim calcmode="lin" valueType="num">
                                      <p:cBhvr>
                                        <p:cTn id="102" dur="2000" fill="hold"/>
                                        <p:tgtEl>
                                          <p:spTgt spid="4113"/>
                                        </p:tgtEl>
                                        <p:attrNameLst>
                                          <p:attrName>ppt_h</p:attrName>
                                        </p:attrNameLst>
                                      </p:cBhvr>
                                      <p:tavLst>
                                        <p:tav tm="0">
                                          <p:val>
                                            <p:fltVal val="0"/>
                                          </p:val>
                                        </p:tav>
                                        <p:tav tm="100000">
                                          <p:val>
                                            <p:strVal val="#ppt_h"/>
                                          </p:val>
                                        </p:tav>
                                      </p:tavLst>
                                    </p:anim>
                                    <p:animEffect transition="in" filter="fade">
                                      <p:cBhvr>
                                        <p:cTn id="103" dur="2000"/>
                                        <p:tgtEl>
                                          <p:spTgt spid="4113"/>
                                        </p:tgtEl>
                                      </p:cBhvr>
                                    </p:animEffect>
                                  </p:childTnLst>
                                </p:cTn>
                              </p:par>
                              <p:par>
                                <p:cTn id="104" presetID="53" presetClass="entr" presetSubtype="0" fill="hold" nodeType="withEffect">
                                  <p:stCondLst>
                                    <p:cond delay="0"/>
                                  </p:stCondLst>
                                  <p:childTnLst>
                                    <p:set>
                                      <p:cBhvr>
                                        <p:cTn id="105" dur="1" fill="hold">
                                          <p:stCondLst>
                                            <p:cond delay="0"/>
                                          </p:stCondLst>
                                        </p:cTn>
                                        <p:tgtEl>
                                          <p:spTgt spid="4114"/>
                                        </p:tgtEl>
                                        <p:attrNameLst>
                                          <p:attrName>style.visibility</p:attrName>
                                        </p:attrNameLst>
                                      </p:cBhvr>
                                      <p:to>
                                        <p:strVal val="visible"/>
                                      </p:to>
                                    </p:set>
                                    <p:anim calcmode="lin" valueType="num">
                                      <p:cBhvr>
                                        <p:cTn id="106" dur="2000" fill="hold"/>
                                        <p:tgtEl>
                                          <p:spTgt spid="4114"/>
                                        </p:tgtEl>
                                        <p:attrNameLst>
                                          <p:attrName>ppt_w</p:attrName>
                                        </p:attrNameLst>
                                      </p:cBhvr>
                                      <p:tavLst>
                                        <p:tav tm="0">
                                          <p:val>
                                            <p:fltVal val="0"/>
                                          </p:val>
                                        </p:tav>
                                        <p:tav tm="100000">
                                          <p:val>
                                            <p:strVal val="#ppt_w"/>
                                          </p:val>
                                        </p:tav>
                                      </p:tavLst>
                                    </p:anim>
                                    <p:anim calcmode="lin" valueType="num">
                                      <p:cBhvr>
                                        <p:cTn id="107" dur="2000" fill="hold"/>
                                        <p:tgtEl>
                                          <p:spTgt spid="4114"/>
                                        </p:tgtEl>
                                        <p:attrNameLst>
                                          <p:attrName>ppt_h</p:attrName>
                                        </p:attrNameLst>
                                      </p:cBhvr>
                                      <p:tavLst>
                                        <p:tav tm="0">
                                          <p:val>
                                            <p:fltVal val="0"/>
                                          </p:val>
                                        </p:tav>
                                        <p:tav tm="100000">
                                          <p:val>
                                            <p:strVal val="#ppt_h"/>
                                          </p:val>
                                        </p:tav>
                                      </p:tavLst>
                                    </p:anim>
                                    <p:animEffect transition="in" filter="fade">
                                      <p:cBhvr>
                                        <p:cTn id="108" dur="2000"/>
                                        <p:tgtEl>
                                          <p:spTgt spid="4114"/>
                                        </p:tgtEl>
                                      </p:cBhvr>
                                    </p:animEffect>
                                  </p:childTnLst>
                                </p:cTn>
                              </p:par>
                              <p:par>
                                <p:cTn id="109" presetID="53" presetClass="entr" presetSubtype="0" fill="hold" nodeType="withEffect">
                                  <p:stCondLst>
                                    <p:cond delay="0"/>
                                  </p:stCondLst>
                                  <p:childTnLst>
                                    <p:set>
                                      <p:cBhvr>
                                        <p:cTn id="110" dur="1" fill="hold">
                                          <p:stCondLst>
                                            <p:cond delay="0"/>
                                          </p:stCondLst>
                                        </p:cTn>
                                        <p:tgtEl>
                                          <p:spTgt spid="4111"/>
                                        </p:tgtEl>
                                        <p:attrNameLst>
                                          <p:attrName>style.visibility</p:attrName>
                                        </p:attrNameLst>
                                      </p:cBhvr>
                                      <p:to>
                                        <p:strVal val="visible"/>
                                      </p:to>
                                    </p:set>
                                    <p:anim calcmode="lin" valueType="num">
                                      <p:cBhvr>
                                        <p:cTn id="111" dur="2000" fill="hold"/>
                                        <p:tgtEl>
                                          <p:spTgt spid="4111"/>
                                        </p:tgtEl>
                                        <p:attrNameLst>
                                          <p:attrName>ppt_w</p:attrName>
                                        </p:attrNameLst>
                                      </p:cBhvr>
                                      <p:tavLst>
                                        <p:tav tm="0">
                                          <p:val>
                                            <p:fltVal val="0"/>
                                          </p:val>
                                        </p:tav>
                                        <p:tav tm="100000">
                                          <p:val>
                                            <p:strVal val="#ppt_w"/>
                                          </p:val>
                                        </p:tav>
                                      </p:tavLst>
                                    </p:anim>
                                    <p:anim calcmode="lin" valueType="num">
                                      <p:cBhvr>
                                        <p:cTn id="112" dur="2000" fill="hold"/>
                                        <p:tgtEl>
                                          <p:spTgt spid="4111"/>
                                        </p:tgtEl>
                                        <p:attrNameLst>
                                          <p:attrName>ppt_h</p:attrName>
                                        </p:attrNameLst>
                                      </p:cBhvr>
                                      <p:tavLst>
                                        <p:tav tm="0">
                                          <p:val>
                                            <p:fltVal val="0"/>
                                          </p:val>
                                        </p:tav>
                                        <p:tav tm="100000">
                                          <p:val>
                                            <p:strVal val="#ppt_h"/>
                                          </p:val>
                                        </p:tav>
                                      </p:tavLst>
                                    </p:anim>
                                    <p:animEffect transition="in" filter="fade">
                                      <p:cBhvr>
                                        <p:cTn id="113" dur="2000"/>
                                        <p:tgtEl>
                                          <p:spTgt spid="4111"/>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xit" presetSubtype="0" fill="hold" nodeType="clickEffect">
                                  <p:stCondLst>
                                    <p:cond delay="0"/>
                                  </p:stCondLst>
                                  <p:childTnLst>
                                    <p:anim calcmode="lin" valueType="num">
                                      <p:cBhvr>
                                        <p:cTn id="117" dur="1000"/>
                                        <p:tgtEl>
                                          <p:spTgt spid="4112"/>
                                        </p:tgtEl>
                                        <p:attrNameLst>
                                          <p:attrName>ppt_w</p:attrName>
                                        </p:attrNameLst>
                                      </p:cBhvr>
                                      <p:tavLst>
                                        <p:tav tm="0">
                                          <p:val>
                                            <p:strVal val="ppt_w"/>
                                          </p:val>
                                        </p:tav>
                                        <p:tav tm="100000">
                                          <p:val>
                                            <p:strVal val="ppt_w*0.70"/>
                                          </p:val>
                                        </p:tav>
                                      </p:tavLst>
                                    </p:anim>
                                    <p:anim calcmode="lin" valueType="num">
                                      <p:cBhvr>
                                        <p:cTn id="118" dur="1000"/>
                                        <p:tgtEl>
                                          <p:spTgt spid="4112"/>
                                        </p:tgtEl>
                                        <p:attrNameLst>
                                          <p:attrName>ppt_h</p:attrName>
                                        </p:attrNameLst>
                                      </p:cBhvr>
                                      <p:tavLst>
                                        <p:tav tm="0">
                                          <p:val>
                                            <p:strVal val="ppt_h"/>
                                          </p:val>
                                        </p:tav>
                                        <p:tav tm="100000">
                                          <p:val>
                                            <p:strVal val="ppt_h"/>
                                          </p:val>
                                        </p:tav>
                                      </p:tavLst>
                                    </p:anim>
                                    <p:animEffect transition="out" filter="fade">
                                      <p:cBhvr>
                                        <p:cTn id="119" dur="1000"/>
                                        <p:tgtEl>
                                          <p:spTgt spid="4112"/>
                                        </p:tgtEl>
                                      </p:cBhvr>
                                    </p:animEffect>
                                    <p:set>
                                      <p:cBhvr>
                                        <p:cTn id="120" dur="1" fill="hold">
                                          <p:stCondLst>
                                            <p:cond delay="999"/>
                                          </p:stCondLst>
                                        </p:cTn>
                                        <p:tgtEl>
                                          <p:spTgt spid="4112"/>
                                        </p:tgtEl>
                                        <p:attrNameLst>
                                          <p:attrName>style.visibility</p:attrName>
                                        </p:attrNameLst>
                                      </p:cBhvr>
                                      <p:to>
                                        <p:strVal val="hidden"/>
                                      </p:to>
                                    </p:set>
                                  </p:childTnLst>
                                </p:cTn>
                              </p:par>
                              <p:par>
                                <p:cTn id="121" presetID="55" presetClass="exit" presetSubtype="0" fill="hold" nodeType="withEffect">
                                  <p:stCondLst>
                                    <p:cond delay="0"/>
                                  </p:stCondLst>
                                  <p:childTnLst>
                                    <p:anim calcmode="lin" valueType="num">
                                      <p:cBhvr>
                                        <p:cTn id="122" dur="1000"/>
                                        <p:tgtEl>
                                          <p:spTgt spid="4111"/>
                                        </p:tgtEl>
                                        <p:attrNameLst>
                                          <p:attrName>ppt_w</p:attrName>
                                        </p:attrNameLst>
                                      </p:cBhvr>
                                      <p:tavLst>
                                        <p:tav tm="0">
                                          <p:val>
                                            <p:strVal val="ppt_w"/>
                                          </p:val>
                                        </p:tav>
                                        <p:tav tm="100000">
                                          <p:val>
                                            <p:strVal val="ppt_w*0.70"/>
                                          </p:val>
                                        </p:tav>
                                      </p:tavLst>
                                    </p:anim>
                                    <p:anim calcmode="lin" valueType="num">
                                      <p:cBhvr>
                                        <p:cTn id="123" dur="1000"/>
                                        <p:tgtEl>
                                          <p:spTgt spid="4111"/>
                                        </p:tgtEl>
                                        <p:attrNameLst>
                                          <p:attrName>ppt_h</p:attrName>
                                        </p:attrNameLst>
                                      </p:cBhvr>
                                      <p:tavLst>
                                        <p:tav tm="0">
                                          <p:val>
                                            <p:strVal val="ppt_h"/>
                                          </p:val>
                                        </p:tav>
                                        <p:tav tm="100000">
                                          <p:val>
                                            <p:strVal val="ppt_h"/>
                                          </p:val>
                                        </p:tav>
                                      </p:tavLst>
                                    </p:anim>
                                    <p:animEffect transition="out" filter="fade">
                                      <p:cBhvr>
                                        <p:cTn id="124" dur="1000"/>
                                        <p:tgtEl>
                                          <p:spTgt spid="4111"/>
                                        </p:tgtEl>
                                      </p:cBhvr>
                                    </p:animEffect>
                                    <p:set>
                                      <p:cBhvr>
                                        <p:cTn id="125" dur="1" fill="hold">
                                          <p:stCondLst>
                                            <p:cond delay="999"/>
                                          </p:stCondLst>
                                        </p:cTn>
                                        <p:tgtEl>
                                          <p:spTgt spid="4111"/>
                                        </p:tgtEl>
                                        <p:attrNameLst>
                                          <p:attrName>style.visibility</p:attrName>
                                        </p:attrNameLst>
                                      </p:cBhvr>
                                      <p:to>
                                        <p:strVal val="hidden"/>
                                      </p:to>
                                    </p:set>
                                  </p:childTnLst>
                                </p:cTn>
                              </p:par>
                              <p:par>
                                <p:cTn id="126" presetID="55" presetClass="exit" presetSubtype="0" fill="hold" nodeType="withEffect">
                                  <p:stCondLst>
                                    <p:cond delay="0"/>
                                  </p:stCondLst>
                                  <p:childTnLst>
                                    <p:anim calcmode="lin" valueType="num">
                                      <p:cBhvr>
                                        <p:cTn id="127" dur="1000"/>
                                        <p:tgtEl>
                                          <p:spTgt spid="4113"/>
                                        </p:tgtEl>
                                        <p:attrNameLst>
                                          <p:attrName>ppt_w</p:attrName>
                                        </p:attrNameLst>
                                      </p:cBhvr>
                                      <p:tavLst>
                                        <p:tav tm="0">
                                          <p:val>
                                            <p:strVal val="ppt_w"/>
                                          </p:val>
                                        </p:tav>
                                        <p:tav tm="100000">
                                          <p:val>
                                            <p:strVal val="ppt_w*0.70"/>
                                          </p:val>
                                        </p:tav>
                                      </p:tavLst>
                                    </p:anim>
                                    <p:anim calcmode="lin" valueType="num">
                                      <p:cBhvr>
                                        <p:cTn id="128" dur="1000"/>
                                        <p:tgtEl>
                                          <p:spTgt spid="4113"/>
                                        </p:tgtEl>
                                        <p:attrNameLst>
                                          <p:attrName>ppt_h</p:attrName>
                                        </p:attrNameLst>
                                      </p:cBhvr>
                                      <p:tavLst>
                                        <p:tav tm="0">
                                          <p:val>
                                            <p:strVal val="ppt_h"/>
                                          </p:val>
                                        </p:tav>
                                        <p:tav tm="100000">
                                          <p:val>
                                            <p:strVal val="ppt_h"/>
                                          </p:val>
                                        </p:tav>
                                      </p:tavLst>
                                    </p:anim>
                                    <p:animEffect transition="out" filter="fade">
                                      <p:cBhvr>
                                        <p:cTn id="129" dur="1000"/>
                                        <p:tgtEl>
                                          <p:spTgt spid="4113"/>
                                        </p:tgtEl>
                                      </p:cBhvr>
                                    </p:animEffect>
                                    <p:set>
                                      <p:cBhvr>
                                        <p:cTn id="130" dur="1" fill="hold">
                                          <p:stCondLst>
                                            <p:cond delay="999"/>
                                          </p:stCondLst>
                                        </p:cTn>
                                        <p:tgtEl>
                                          <p:spTgt spid="4113"/>
                                        </p:tgtEl>
                                        <p:attrNameLst>
                                          <p:attrName>style.visibility</p:attrName>
                                        </p:attrNameLst>
                                      </p:cBhvr>
                                      <p:to>
                                        <p:strVal val="hidden"/>
                                      </p:to>
                                    </p:set>
                                  </p:childTnLst>
                                </p:cTn>
                              </p:par>
                              <p:par>
                                <p:cTn id="131" presetID="37" presetClass="exit" presetSubtype="0" fill="hold" grpId="1" nodeType="withEffect">
                                  <p:stCondLst>
                                    <p:cond delay="0"/>
                                  </p:stCondLst>
                                  <p:childTnLst>
                                    <p:animEffect transition="out" filter="fade">
                                      <p:cBhvr>
                                        <p:cTn id="132" dur="1000"/>
                                        <p:tgtEl>
                                          <p:spTgt spid="4109"/>
                                        </p:tgtEl>
                                      </p:cBhvr>
                                    </p:animEffect>
                                    <p:anim calcmode="lin" valueType="num">
                                      <p:cBhvr>
                                        <p:cTn id="133" dur="1000"/>
                                        <p:tgtEl>
                                          <p:spTgt spid="4109"/>
                                        </p:tgtEl>
                                        <p:attrNameLst>
                                          <p:attrName>ppt_x</p:attrName>
                                        </p:attrNameLst>
                                      </p:cBhvr>
                                      <p:tavLst>
                                        <p:tav tm="0">
                                          <p:val>
                                            <p:strVal val="ppt_x"/>
                                          </p:val>
                                        </p:tav>
                                        <p:tav tm="100000">
                                          <p:val>
                                            <p:strVal val="ppt_x"/>
                                          </p:val>
                                        </p:tav>
                                      </p:tavLst>
                                    </p:anim>
                                    <p:anim calcmode="lin" valueType="num">
                                      <p:cBhvr>
                                        <p:cTn id="134" dur="100" decel="100000"/>
                                        <p:tgtEl>
                                          <p:spTgt spid="4109"/>
                                        </p:tgtEl>
                                        <p:attrNameLst>
                                          <p:attrName>ppt_y</p:attrName>
                                        </p:attrNameLst>
                                      </p:cBhvr>
                                      <p:tavLst>
                                        <p:tav tm="0">
                                          <p:val>
                                            <p:strVal val="ppt_y"/>
                                          </p:val>
                                        </p:tav>
                                        <p:tav tm="100000">
                                          <p:val>
                                            <p:strVal val="ppt_y-.03"/>
                                          </p:val>
                                        </p:tav>
                                      </p:tavLst>
                                    </p:anim>
                                    <p:anim calcmode="lin" valueType="num">
                                      <p:cBhvr>
                                        <p:cTn id="135" dur="900" accel="100000">
                                          <p:stCondLst>
                                            <p:cond delay="100"/>
                                          </p:stCondLst>
                                        </p:cTn>
                                        <p:tgtEl>
                                          <p:spTgt spid="4109"/>
                                        </p:tgtEl>
                                        <p:attrNameLst>
                                          <p:attrName>ppt_y</p:attrName>
                                        </p:attrNameLst>
                                      </p:cBhvr>
                                      <p:tavLst>
                                        <p:tav tm="0">
                                          <p:val>
                                            <p:strVal val="ppt_y"/>
                                          </p:val>
                                        </p:tav>
                                        <p:tav tm="100000">
                                          <p:val>
                                            <p:strVal val="ppt_y+1"/>
                                          </p:val>
                                        </p:tav>
                                      </p:tavLst>
                                    </p:anim>
                                    <p:set>
                                      <p:cBhvr>
                                        <p:cTn id="136" dur="1" fill="hold">
                                          <p:stCondLst>
                                            <p:cond delay="999"/>
                                          </p:stCondLst>
                                        </p:cTn>
                                        <p:tgtEl>
                                          <p:spTgt spid="4109"/>
                                        </p:tgtEl>
                                        <p:attrNameLst>
                                          <p:attrName>style.visibility</p:attrName>
                                        </p:attrNameLst>
                                      </p:cBhvr>
                                      <p:to>
                                        <p:strVal val="hidden"/>
                                      </p:to>
                                    </p:set>
                                  </p:childTnLst>
                                </p:cTn>
                              </p:par>
                              <p:par>
                                <p:cTn id="137" presetID="55" presetClass="exit" presetSubtype="0" fill="hold" nodeType="withEffect">
                                  <p:stCondLst>
                                    <p:cond delay="0"/>
                                  </p:stCondLst>
                                  <p:childTnLst>
                                    <p:anim calcmode="lin" valueType="num">
                                      <p:cBhvr>
                                        <p:cTn id="138" dur="1000"/>
                                        <p:tgtEl>
                                          <p:spTgt spid="4114"/>
                                        </p:tgtEl>
                                        <p:attrNameLst>
                                          <p:attrName>ppt_w</p:attrName>
                                        </p:attrNameLst>
                                      </p:cBhvr>
                                      <p:tavLst>
                                        <p:tav tm="0">
                                          <p:val>
                                            <p:strVal val="ppt_w"/>
                                          </p:val>
                                        </p:tav>
                                        <p:tav tm="100000">
                                          <p:val>
                                            <p:strVal val="ppt_w*0.70"/>
                                          </p:val>
                                        </p:tav>
                                      </p:tavLst>
                                    </p:anim>
                                    <p:anim calcmode="lin" valueType="num">
                                      <p:cBhvr>
                                        <p:cTn id="139" dur="1000"/>
                                        <p:tgtEl>
                                          <p:spTgt spid="4114"/>
                                        </p:tgtEl>
                                        <p:attrNameLst>
                                          <p:attrName>ppt_h</p:attrName>
                                        </p:attrNameLst>
                                      </p:cBhvr>
                                      <p:tavLst>
                                        <p:tav tm="0">
                                          <p:val>
                                            <p:strVal val="ppt_h"/>
                                          </p:val>
                                        </p:tav>
                                        <p:tav tm="100000">
                                          <p:val>
                                            <p:strVal val="ppt_h"/>
                                          </p:val>
                                        </p:tav>
                                      </p:tavLst>
                                    </p:anim>
                                    <p:animEffect transition="out" filter="fade">
                                      <p:cBhvr>
                                        <p:cTn id="140" dur="1000"/>
                                        <p:tgtEl>
                                          <p:spTgt spid="4114"/>
                                        </p:tgtEl>
                                      </p:cBhvr>
                                    </p:animEffect>
                                    <p:set>
                                      <p:cBhvr>
                                        <p:cTn id="141" dur="1" fill="hold">
                                          <p:stCondLst>
                                            <p:cond delay="999"/>
                                          </p:stCondLst>
                                        </p:cTn>
                                        <p:tgtEl>
                                          <p:spTgt spid="4114"/>
                                        </p:tgtEl>
                                        <p:attrNameLst>
                                          <p:attrName>style.visibility</p:attrName>
                                        </p:attrNameLst>
                                      </p:cBhvr>
                                      <p:to>
                                        <p:strVal val="hidden"/>
                                      </p:to>
                                    </p:set>
                                  </p:childTnLst>
                                </p:cTn>
                              </p:par>
                              <p:par>
                                <p:cTn id="142" presetID="26" presetClass="entr" presetSubtype="0" fill="hold" nodeType="withEffect">
                                  <p:stCondLst>
                                    <p:cond delay="0"/>
                                  </p:stCondLst>
                                  <p:iterate type="lt">
                                    <p:tmPct val="0"/>
                                  </p:iterate>
                                  <p:childTnLst>
                                    <p:set>
                                      <p:cBhvr>
                                        <p:cTn id="143" dur="1" fill="hold">
                                          <p:stCondLst>
                                            <p:cond delay="0"/>
                                          </p:stCondLst>
                                        </p:cTn>
                                        <p:tgtEl>
                                          <p:spTgt spid="4123"/>
                                        </p:tgtEl>
                                        <p:attrNameLst>
                                          <p:attrName>style.visibility</p:attrName>
                                        </p:attrNameLst>
                                      </p:cBhvr>
                                      <p:to>
                                        <p:strVal val="visible"/>
                                      </p:to>
                                    </p:set>
                                    <p:animEffect transition="in" filter="wipe(down)">
                                      <p:cBhvr>
                                        <p:cTn id="144" dur="580">
                                          <p:stCondLst>
                                            <p:cond delay="0"/>
                                          </p:stCondLst>
                                        </p:cTn>
                                        <p:tgtEl>
                                          <p:spTgt spid="4123"/>
                                        </p:tgtEl>
                                      </p:cBhvr>
                                    </p:animEffect>
                                    <p:anim calcmode="lin" valueType="num">
                                      <p:cBhvr>
                                        <p:cTn id="145" dur="1822" tmFilter="0,0; 0.14,0.36; 0.43,0.73; 0.71,0.91; 1.0,1.0">
                                          <p:stCondLst>
                                            <p:cond delay="0"/>
                                          </p:stCondLst>
                                        </p:cTn>
                                        <p:tgtEl>
                                          <p:spTgt spid="4123"/>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123"/>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123"/>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123"/>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123"/>
                                        </p:tgtEl>
                                        <p:attrNameLst>
                                          <p:attrName>ppt_y</p:attrName>
                                        </p:attrNameLst>
                                      </p:cBhvr>
                                      <p:tavLst>
                                        <p:tav tm="0" fmla="#ppt_y-sin(pi*$)/81">
                                          <p:val>
                                            <p:fltVal val="0"/>
                                          </p:val>
                                        </p:tav>
                                        <p:tav tm="100000">
                                          <p:val>
                                            <p:fltVal val="1"/>
                                          </p:val>
                                        </p:tav>
                                      </p:tavLst>
                                    </p:anim>
                                    <p:animScale>
                                      <p:cBhvr>
                                        <p:cTn id="150" dur="26">
                                          <p:stCondLst>
                                            <p:cond delay="650"/>
                                          </p:stCondLst>
                                        </p:cTn>
                                        <p:tgtEl>
                                          <p:spTgt spid="4123"/>
                                        </p:tgtEl>
                                      </p:cBhvr>
                                      <p:to x="100000" y="60000"/>
                                    </p:animScale>
                                    <p:animScale>
                                      <p:cBhvr>
                                        <p:cTn id="151" dur="166" decel="50000">
                                          <p:stCondLst>
                                            <p:cond delay="676"/>
                                          </p:stCondLst>
                                        </p:cTn>
                                        <p:tgtEl>
                                          <p:spTgt spid="4123"/>
                                        </p:tgtEl>
                                      </p:cBhvr>
                                      <p:to x="100000" y="100000"/>
                                    </p:animScale>
                                    <p:animScale>
                                      <p:cBhvr>
                                        <p:cTn id="152" dur="26">
                                          <p:stCondLst>
                                            <p:cond delay="1312"/>
                                          </p:stCondLst>
                                        </p:cTn>
                                        <p:tgtEl>
                                          <p:spTgt spid="4123"/>
                                        </p:tgtEl>
                                      </p:cBhvr>
                                      <p:to x="100000" y="80000"/>
                                    </p:animScale>
                                    <p:animScale>
                                      <p:cBhvr>
                                        <p:cTn id="153" dur="166" decel="50000">
                                          <p:stCondLst>
                                            <p:cond delay="1338"/>
                                          </p:stCondLst>
                                        </p:cTn>
                                        <p:tgtEl>
                                          <p:spTgt spid="4123"/>
                                        </p:tgtEl>
                                      </p:cBhvr>
                                      <p:to x="100000" y="100000"/>
                                    </p:animScale>
                                    <p:animScale>
                                      <p:cBhvr>
                                        <p:cTn id="154" dur="26">
                                          <p:stCondLst>
                                            <p:cond delay="1642"/>
                                          </p:stCondLst>
                                        </p:cTn>
                                        <p:tgtEl>
                                          <p:spTgt spid="4123"/>
                                        </p:tgtEl>
                                      </p:cBhvr>
                                      <p:to x="100000" y="90000"/>
                                    </p:animScale>
                                    <p:animScale>
                                      <p:cBhvr>
                                        <p:cTn id="155" dur="166" decel="50000">
                                          <p:stCondLst>
                                            <p:cond delay="1668"/>
                                          </p:stCondLst>
                                        </p:cTn>
                                        <p:tgtEl>
                                          <p:spTgt spid="4123"/>
                                        </p:tgtEl>
                                      </p:cBhvr>
                                      <p:to x="100000" y="100000"/>
                                    </p:animScale>
                                    <p:animScale>
                                      <p:cBhvr>
                                        <p:cTn id="156" dur="26">
                                          <p:stCondLst>
                                            <p:cond delay="1808"/>
                                          </p:stCondLst>
                                        </p:cTn>
                                        <p:tgtEl>
                                          <p:spTgt spid="4123"/>
                                        </p:tgtEl>
                                      </p:cBhvr>
                                      <p:to x="100000" y="95000"/>
                                    </p:animScale>
                                    <p:animScale>
                                      <p:cBhvr>
                                        <p:cTn id="157" dur="166" decel="50000">
                                          <p:stCondLst>
                                            <p:cond delay="1834"/>
                                          </p:stCondLst>
                                        </p:cTn>
                                        <p:tgtEl>
                                          <p:spTgt spid="4123"/>
                                        </p:tgtEl>
                                      </p:cBhvr>
                                      <p:to x="100000" y="100000"/>
                                    </p:animScale>
                                  </p:childTnLst>
                                </p:cTn>
                              </p:par>
                              <p:par>
                                <p:cTn id="158" presetID="26" presetClass="entr" presetSubtype="0" fill="hold" nodeType="withEffect">
                                  <p:stCondLst>
                                    <p:cond delay="0"/>
                                  </p:stCondLst>
                                  <p:iterate type="lt">
                                    <p:tmPct val="0"/>
                                  </p:iterate>
                                  <p:childTnLst>
                                    <p:set>
                                      <p:cBhvr>
                                        <p:cTn id="159" dur="1" fill="hold">
                                          <p:stCondLst>
                                            <p:cond delay="0"/>
                                          </p:stCondLst>
                                        </p:cTn>
                                        <p:tgtEl>
                                          <p:spTgt spid="4125"/>
                                        </p:tgtEl>
                                        <p:attrNameLst>
                                          <p:attrName>style.visibility</p:attrName>
                                        </p:attrNameLst>
                                      </p:cBhvr>
                                      <p:to>
                                        <p:strVal val="visible"/>
                                      </p:to>
                                    </p:set>
                                    <p:animEffect transition="in" filter="wipe(down)">
                                      <p:cBhvr>
                                        <p:cTn id="160" dur="580">
                                          <p:stCondLst>
                                            <p:cond delay="0"/>
                                          </p:stCondLst>
                                        </p:cTn>
                                        <p:tgtEl>
                                          <p:spTgt spid="4125"/>
                                        </p:tgtEl>
                                      </p:cBhvr>
                                    </p:animEffect>
                                    <p:anim calcmode="lin" valueType="num">
                                      <p:cBhvr>
                                        <p:cTn id="161" dur="1822" tmFilter="0,0; 0.14,0.36; 0.43,0.73; 0.71,0.91; 1.0,1.0">
                                          <p:stCondLst>
                                            <p:cond delay="0"/>
                                          </p:stCondLst>
                                        </p:cTn>
                                        <p:tgtEl>
                                          <p:spTgt spid="4125"/>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4125"/>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4125"/>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4125"/>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4125"/>
                                        </p:tgtEl>
                                        <p:attrNameLst>
                                          <p:attrName>ppt_y</p:attrName>
                                        </p:attrNameLst>
                                      </p:cBhvr>
                                      <p:tavLst>
                                        <p:tav tm="0" fmla="#ppt_y-sin(pi*$)/81">
                                          <p:val>
                                            <p:fltVal val="0"/>
                                          </p:val>
                                        </p:tav>
                                        <p:tav tm="100000">
                                          <p:val>
                                            <p:fltVal val="1"/>
                                          </p:val>
                                        </p:tav>
                                      </p:tavLst>
                                    </p:anim>
                                    <p:animScale>
                                      <p:cBhvr>
                                        <p:cTn id="166" dur="26">
                                          <p:stCondLst>
                                            <p:cond delay="650"/>
                                          </p:stCondLst>
                                        </p:cTn>
                                        <p:tgtEl>
                                          <p:spTgt spid="4125"/>
                                        </p:tgtEl>
                                      </p:cBhvr>
                                      <p:to x="100000" y="60000"/>
                                    </p:animScale>
                                    <p:animScale>
                                      <p:cBhvr>
                                        <p:cTn id="167" dur="166" decel="50000">
                                          <p:stCondLst>
                                            <p:cond delay="676"/>
                                          </p:stCondLst>
                                        </p:cTn>
                                        <p:tgtEl>
                                          <p:spTgt spid="4125"/>
                                        </p:tgtEl>
                                      </p:cBhvr>
                                      <p:to x="100000" y="100000"/>
                                    </p:animScale>
                                    <p:animScale>
                                      <p:cBhvr>
                                        <p:cTn id="168" dur="26">
                                          <p:stCondLst>
                                            <p:cond delay="1312"/>
                                          </p:stCondLst>
                                        </p:cTn>
                                        <p:tgtEl>
                                          <p:spTgt spid="4125"/>
                                        </p:tgtEl>
                                      </p:cBhvr>
                                      <p:to x="100000" y="80000"/>
                                    </p:animScale>
                                    <p:animScale>
                                      <p:cBhvr>
                                        <p:cTn id="169" dur="166" decel="50000">
                                          <p:stCondLst>
                                            <p:cond delay="1338"/>
                                          </p:stCondLst>
                                        </p:cTn>
                                        <p:tgtEl>
                                          <p:spTgt spid="4125"/>
                                        </p:tgtEl>
                                      </p:cBhvr>
                                      <p:to x="100000" y="100000"/>
                                    </p:animScale>
                                    <p:animScale>
                                      <p:cBhvr>
                                        <p:cTn id="170" dur="26">
                                          <p:stCondLst>
                                            <p:cond delay="1642"/>
                                          </p:stCondLst>
                                        </p:cTn>
                                        <p:tgtEl>
                                          <p:spTgt spid="4125"/>
                                        </p:tgtEl>
                                      </p:cBhvr>
                                      <p:to x="100000" y="90000"/>
                                    </p:animScale>
                                    <p:animScale>
                                      <p:cBhvr>
                                        <p:cTn id="171" dur="166" decel="50000">
                                          <p:stCondLst>
                                            <p:cond delay="1668"/>
                                          </p:stCondLst>
                                        </p:cTn>
                                        <p:tgtEl>
                                          <p:spTgt spid="4125"/>
                                        </p:tgtEl>
                                      </p:cBhvr>
                                      <p:to x="100000" y="100000"/>
                                    </p:animScale>
                                    <p:animScale>
                                      <p:cBhvr>
                                        <p:cTn id="172" dur="26">
                                          <p:stCondLst>
                                            <p:cond delay="1808"/>
                                          </p:stCondLst>
                                        </p:cTn>
                                        <p:tgtEl>
                                          <p:spTgt spid="4125"/>
                                        </p:tgtEl>
                                      </p:cBhvr>
                                      <p:to x="100000" y="95000"/>
                                    </p:animScale>
                                    <p:animScale>
                                      <p:cBhvr>
                                        <p:cTn id="173" dur="166" decel="50000">
                                          <p:stCondLst>
                                            <p:cond delay="1834"/>
                                          </p:stCondLst>
                                        </p:cTn>
                                        <p:tgtEl>
                                          <p:spTgt spid="4125"/>
                                        </p:tgtEl>
                                      </p:cBhvr>
                                      <p:to x="100000" y="100000"/>
                                    </p:animScale>
                                  </p:childTnLst>
                                </p:cTn>
                              </p:par>
                              <p:par>
                                <p:cTn id="174" presetID="26" presetClass="entr" presetSubtype="0" fill="hold" nodeType="withEffect">
                                  <p:stCondLst>
                                    <p:cond delay="900"/>
                                  </p:stCondLst>
                                  <p:iterate type="lt">
                                    <p:tmPct val="0"/>
                                  </p:iterate>
                                  <p:childTnLst>
                                    <p:set>
                                      <p:cBhvr>
                                        <p:cTn id="175" dur="1" fill="hold">
                                          <p:stCondLst>
                                            <p:cond delay="0"/>
                                          </p:stCondLst>
                                        </p:cTn>
                                        <p:tgtEl>
                                          <p:spTgt spid="4126"/>
                                        </p:tgtEl>
                                        <p:attrNameLst>
                                          <p:attrName>style.visibility</p:attrName>
                                        </p:attrNameLst>
                                      </p:cBhvr>
                                      <p:to>
                                        <p:strVal val="visible"/>
                                      </p:to>
                                    </p:set>
                                    <p:animEffect transition="in" filter="wipe(down)">
                                      <p:cBhvr>
                                        <p:cTn id="176" dur="580">
                                          <p:stCondLst>
                                            <p:cond delay="0"/>
                                          </p:stCondLst>
                                        </p:cTn>
                                        <p:tgtEl>
                                          <p:spTgt spid="4126"/>
                                        </p:tgtEl>
                                      </p:cBhvr>
                                    </p:animEffect>
                                    <p:anim calcmode="lin" valueType="num">
                                      <p:cBhvr>
                                        <p:cTn id="177" dur="1822" tmFilter="0,0; 0.14,0.36; 0.43,0.73; 0.71,0.91; 1.0,1.0">
                                          <p:stCondLst>
                                            <p:cond delay="0"/>
                                          </p:stCondLst>
                                        </p:cTn>
                                        <p:tgtEl>
                                          <p:spTgt spid="4126"/>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4126"/>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4126"/>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4126"/>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4126"/>
                                        </p:tgtEl>
                                        <p:attrNameLst>
                                          <p:attrName>ppt_y</p:attrName>
                                        </p:attrNameLst>
                                      </p:cBhvr>
                                      <p:tavLst>
                                        <p:tav tm="0" fmla="#ppt_y-sin(pi*$)/81">
                                          <p:val>
                                            <p:fltVal val="0"/>
                                          </p:val>
                                        </p:tav>
                                        <p:tav tm="100000">
                                          <p:val>
                                            <p:fltVal val="1"/>
                                          </p:val>
                                        </p:tav>
                                      </p:tavLst>
                                    </p:anim>
                                    <p:animScale>
                                      <p:cBhvr>
                                        <p:cTn id="182" dur="26">
                                          <p:stCondLst>
                                            <p:cond delay="650"/>
                                          </p:stCondLst>
                                        </p:cTn>
                                        <p:tgtEl>
                                          <p:spTgt spid="4126"/>
                                        </p:tgtEl>
                                      </p:cBhvr>
                                      <p:to x="100000" y="60000"/>
                                    </p:animScale>
                                    <p:animScale>
                                      <p:cBhvr>
                                        <p:cTn id="183" dur="166" decel="50000">
                                          <p:stCondLst>
                                            <p:cond delay="676"/>
                                          </p:stCondLst>
                                        </p:cTn>
                                        <p:tgtEl>
                                          <p:spTgt spid="4126"/>
                                        </p:tgtEl>
                                      </p:cBhvr>
                                      <p:to x="100000" y="100000"/>
                                    </p:animScale>
                                    <p:animScale>
                                      <p:cBhvr>
                                        <p:cTn id="184" dur="26">
                                          <p:stCondLst>
                                            <p:cond delay="1312"/>
                                          </p:stCondLst>
                                        </p:cTn>
                                        <p:tgtEl>
                                          <p:spTgt spid="4126"/>
                                        </p:tgtEl>
                                      </p:cBhvr>
                                      <p:to x="100000" y="80000"/>
                                    </p:animScale>
                                    <p:animScale>
                                      <p:cBhvr>
                                        <p:cTn id="185" dur="166" decel="50000">
                                          <p:stCondLst>
                                            <p:cond delay="1338"/>
                                          </p:stCondLst>
                                        </p:cTn>
                                        <p:tgtEl>
                                          <p:spTgt spid="4126"/>
                                        </p:tgtEl>
                                      </p:cBhvr>
                                      <p:to x="100000" y="100000"/>
                                    </p:animScale>
                                    <p:animScale>
                                      <p:cBhvr>
                                        <p:cTn id="186" dur="26">
                                          <p:stCondLst>
                                            <p:cond delay="1642"/>
                                          </p:stCondLst>
                                        </p:cTn>
                                        <p:tgtEl>
                                          <p:spTgt spid="4126"/>
                                        </p:tgtEl>
                                      </p:cBhvr>
                                      <p:to x="100000" y="90000"/>
                                    </p:animScale>
                                    <p:animScale>
                                      <p:cBhvr>
                                        <p:cTn id="187" dur="166" decel="50000">
                                          <p:stCondLst>
                                            <p:cond delay="1668"/>
                                          </p:stCondLst>
                                        </p:cTn>
                                        <p:tgtEl>
                                          <p:spTgt spid="4126"/>
                                        </p:tgtEl>
                                      </p:cBhvr>
                                      <p:to x="100000" y="100000"/>
                                    </p:animScale>
                                    <p:animScale>
                                      <p:cBhvr>
                                        <p:cTn id="188" dur="26">
                                          <p:stCondLst>
                                            <p:cond delay="1808"/>
                                          </p:stCondLst>
                                        </p:cTn>
                                        <p:tgtEl>
                                          <p:spTgt spid="4126"/>
                                        </p:tgtEl>
                                      </p:cBhvr>
                                      <p:to x="100000" y="95000"/>
                                    </p:animScale>
                                    <p:animScale>
                                      <p:cBhvr>
                                        <p:cTn id="189" dur="166" decel="50000">
                                          <p:stCondLst>
                                            <p:cond delay="1834"/>
                                          </p:stCondLst>
                                        </p:cTn>
                                        <p:tgtEl>
                                          <p:spTgt spid="4126"/>
                                        </p:tgtEl>
                                      </p:cBhvr>
                                      <p:to x="100000" y="100000"/>
                                    </p:animScale>
                                  </p:childTnLst>
                                </p:cTn>
                              </p:par>
                              <p:par>
                                <p:cTn id="190" presetID="26" presetClass="entr" presetSubtype="0" fill="hold" nodeType="withEffect">
                                  <p:stCondLst>
                                    <p:cond delay="200"/>
                                  </p:stCondLst>
                                  <p:iterate type="lt">
                                    <p:tmPct val="0"/>
                                  </p:iterate>
                                  <p:childTnLst>
                                    <p:set>
                                      <p:cBhvr>
                                        <p:cTn id="191" dur="1" fill="hold">
                                          <p:stCondLst>
                                            <p:cond delay="0"/>
                                          </p:stCondLst>
                                        </p:cTn>
                                        <p:tgtEl>
                                          <p:spTgt spid="4124"/>
                                        </p:tgtEl>
                                        <p:attrNameLst>
                                          <p:attrName>style.visibility</p:attrName>
                                        </p:attrNameLst>
                                      </p:cBhvr>
                                      <p:to>
                                        <p:strVal val="visible"/>
                                      </p:to>
                                    </p:set>
                                    <p:animEffect transition="in" filter="wipe(down)">
                                      <p:cBhvr>
                                        <p:cTn id="192" dur="377">
                                          <p:stCondLst>
                                            <p:cond delay="0"/>
                                          </p:stCondLst>
                                        </p:cTn>
                                        <p:tgtEl>
                                          <p:spTgt spid="4124"/>
                                        </p:tgtEl>
                                      </p:cBhvr>
                                    </p:animEffect>
                                    <p:anim calcmode="lin" valueType="num">
                                      <p:cBhvr>
                                        <p:cTn id="193" dur="1184" tmFilter="0,0; 0.14,0.36; 0.43,0.73; 0.71,0.91; 1.0,1.0">
                                          <p:stCondLst>
                                            <p:cond delay="0"/>
                                          </p:stCondLst>
                                        </p:cTn>
                                        <p:tgtEl>
                                          <p:spTgt spid="4124"/>
                                        </p:tgtEl>
                                        <p:attrNameLst>
                                          <p:attrName>ppt_x</p:attrName>
                                        </p:attrNameLst>
                                      </p:cBhvr>
                                      <p:tavLst>
                                        <p:tav tm="0">
                                          <p:val>
                                            <p:strVal val="#ppt_x-0.25"/>
                                          </p:val>
                                        </p:tav>
                                        <p:tav tm="100000">
                                          <p:val>
                                            <p:strVal val="#ppt_x"/>
                                          </p:val>
                                        </p:tav>
                                      </p:tavLst>
                                    </p:anim>
                                    <p:anim calcmode="lin" valueType="num">
                                      <p:cBhvr>
                                        <p:cTn id="194" dur="432" tmFilter="0.0,0.0; 0.25,0.07; 0.50,0.2; 0.75,0.467; 1.0,1.0">
                                          <p:stCondLst>
                                            <p:cond delay="0"/>
                                          </p:stCondLst>
                                        </p:cTn>
                                        <p:tgtEl>
                                          <p:spTgt spid="4124"/>
                                        </p:tgtEl>
                                        <p:attrNameLst>
                                          <p:attrName>ppt_y</p:attrName>
                                        </p:attrNameLst>
                                      </p:cBhvr>
                                      <p:tavLst>
                                        <p:tav tm="0" fmla="#ppt_y-sin(pi*$)/3">
                                          <p:val>
                                            <p:fltVal val="0.5"/>
                                          </p:val>
                                        </p:tav>
                                        <p:tav tm="100000">
                                          <p:val>
                                            <p:fltVal val="1"/>
                                          </p:val>
                                        </p:tav>
                                      </p:tavLst>
                                    </p:anim>
                                    <p:anim calcmode="lin" valueType="num">
                                      <p:cBhvr>
                                        <p:cTn id="195" dur="432" tmFilter="0, 0; 0.125,0.2665; 0.25,0.4; 0.375,0.465; 0.5,0.5;  0.625,0.535; 0.75,0.6; 0.875,0.7335; 1,1">
                                          <p:stCondLst>
                                            <p:cond delay="432"/>
                                          </p:stCondLst>
                                        </p:cTn>
                                        <p:tgtEl>
                                          <p:spTgt spid="4124"/>
                                        </p:tgtEl>
                                        <p:attrNameLst>
                                          <p:attrName>ppt_y</p:attrName>
                                        </p:attrNameLst>
                                      </p:cBhvr>
                                      <p:tavLst>
                                        <p:tav tm="0" fmla="#ppt_y-sin(pi*$)/9">
                                          <p:val>
                                            <p:fltVal val="0"/>
                                          </p:val>
                                        </p:tav>
                                        <p:tav tm="100000">
                                          <p:val>
                                            <p:fltVal val="1"/>
                                          </p:val>
                                        </p:tav>
                                      </p:tavLst>
                                    </p:anim>
                                    <p:anim calcmode="lin" valueType="num">
                                      <p:cBhvr>
                                        <p:cTn id="196" dur="216" tmFilter="0, 0; 0.125,0.2665; 0.25,0.4; 0.375,0.465; 0.5,0.5;  0.625,0.535; 0.75,0.6; 0.875,0.7335; 1,1">
                                          <p:stCondLst>
                                            <p:cond delay="861"/>
                                          </p:stCondLst>
                                        </p:cTn>
                                        <p:tgtEl>
                                          <p:spTgt spid="4124"/>
                                        </p:tgtEl>
                                        <p:attrNameLst>
                                          <p:attrName>ppt_y</p:attrName>
                                        </p:attrNameLst>
                                      </p:cBhvr>
                                      <p:tavLst>
                                        <p:tav tm="0" fmla="#ppt_y-sin(pi*$)/27">
                                          <p:val>
                                            <p:fltVal val="0"/>
                                          </p:val>
                                        </p:tav>
                                        <p:tav tm="100000">
                                          <p:val>
                                            <p:fltVal val="1"/>
                                          </p:val>
                                        </p:tav>
                                      </p:tavLst>
                                    </p:anim>
                                    <p:anim calcmode="lin" valueType="num">
                                      <p:cBhvr>
                                        <p:cTn id="197" dur="107" tmFilter="0, 0; 0.125,0.2665; 0.25,0.4; 0.375,0.465; 0.5,0.5;  0.625,0.535; 0.75,0.6; 0.875,0.7335; 1,1">
                                          <p:stCondLst>
                                            <p:cond delay="1076"/>
                                          </p:stCondLst>
                                        </p:cTn>
                                        <p:tgtEl>
                                          <p:spTgt spid="4124"/>
                                        </p:tgtEl>
                                        <p:attrNameLst>
                                          <p:attrName>ppt_y</p:attrName>
                                        </p:attrNameLst>
                                      </p:cBhvr>
                                      <p:tavLst>
                                        <p:tav tm="0" fmla="#ppt_y-sin(pi*$)/81">
                                          <p:val>
                                            <p:fltVal val="0"/>
                                          </p:val>
                                        </p:tav>
                                        <p:tav tm="100000">
                                          <p:val>
                                            <p:fltVal val="1"/>
                                          </p:val>
                                        </p:tav>
                                      </p:tavLst>
                                    </p:anim>
                                    <p:animScale>
                                      <p:cBhvr>
                                        <p:cTn id="198" dur="17">
                                          <p:stCondLst>
                                            <p:cond delay="423"/>
                                          </p:stCondLst>
                                        </p:cTn>
                                        <p:tgtEl>
                                          <p:spTgt spid="4124"/>
                                        </p:tgtEl>
                                      </p:cBhvr>
                                      <p:to x="100000" y="60000"/>
                                    </p:animScale>
                                    <p:animScale>
                                      <p:cBhvr>
                                        <p:cTn id="199" dur="108" decel="50000">
                                          <p:stCondLst>
                                            <p:cond delay="439"/>
                                          </p:stCondLst>
                                        </p:cTn>
                                        <p:tgtEl>
                                          <p:spTgt spid="4124"/>
                                        </p:tgtEl>
                                      </p:cBhvr>
                                      <p:to x="100000" y="100000"/>
                                    </p:animScale>
                                    <p:animScale>
                                      <p:cBhvr>
                                        <p:cTn id="200" dur="17">
                                          <p:stCondLst>
                                            <p:cond delay="853"/>
                                          </p:stCondLst>
                                        </p:cTn>
                                        <p:tgtEl>
                                          <p:spTgt spid="4124"/>
                                        </p:tgtEl>
                                      </p:cBhvr>
                                      <p:to x="100000" y="80000"/>
                                    </p:animScale>
                                    <p:animScale>
                                      <p:cBhvr>
                                        <p:cTn id="201" dur="108" decel="50000">
                                          <p:stCondLst>
                                            <p:cond delay="870"/>
                                          </p:stCondLst>
                                        </p:cTn>
                                        <p:tgtEl>
                                          <p:spTgt spid="4124"/>
                                        </p:tgtEl>
                                      </p:cBhvr>
                                      <p:to x="100000" y="100000"/>
                                    </p:animScale>
                                    <p:animScale>
                                      <p:cBhvr>
                                        <p:cTn id="202" dur="17">
                                          <p:stCondLst>
                                            <p:cond delay="1067"/>
                                          </p:stCondLst>
                                        </p:cTn>
                                        <p:tgtEl>
                                          <p:spTgt spid="4124"/>
                                        </p:tgtEl>
                                      </p:cBhvr>
                                      <p:to x="100000" y="90000"/>
                                    </p:animScale>
                                    <p:animScale>
                                      <p:cBhvr>
                                        <p:cTn id="203" dur="108" decel="50000">
                                          <p:stCondLst>
                                            <p:cond delay="1084"/>
                                          </p:stCondLst>
                                        </p:cTn>
                                        <p:tgtEl>
                                          <p:spTgt spid="4124"/>
                                        </p:tgtEl>
                                      </p:cBhvr>
                                      <p:to x="100000" y="100000"/>
                                    </p:animScale>
                                    <p:animScale>
                                      <p:cBhvr>
                                        <p:cTn id="204" dur="17">
                                          <p:stCondLst>
                                            <p:cond delay="1175"/>
                                          </p:stCondLst>
                                        </p:cTn>
                                        <p:tgtEl>
                                          <p:spTgt spid="4124"/>
                                        </p:tgtEl>
                                      </p:cBhvr>
                                      <p:to x="100000" y="95000"/>
                                    </p:animScale>
                                    <p:animScale>
                                      <p:cBhvr>
                                        <p:cTn id="205" dur="108" decel="50000">
                                          <p:stCondLst>
                                            <p:cond delay="1192"/>
                                          </p:stCondLst>
                                        </p:cTn>
                                        <p:tgtEl>
                                          <p:spTgt spid="4124"/>
                                        </p:tgtEl>
                                      </p:cBhvr>
                                      <p:to x="100000" y="100000"/>
                                    </p:animScale>
                                  </p:childTnLst>
                                </p:cTn>
                              </p:par>
                              <p:par>
                                <p:cTn id="206" presetID="26" presetClass="entr" presetSubtype="0" fill="hold" nodeType="withEffect">
                                  <p:stCondLst>
                                    <p:cond delay="0"/>
                                  </p:stCondLst>
                                  <p:iterate type="lt">
                                    <p:tmPct val="0"/>
                                  </p:iterate>
                                  <p:childTnLst>
                                    <p:set>
                                      <p:cBhvr>
                                        <p:cTn id="207" dur="1" fill="hold">
                                          <p:stCondLst>
                                            <p:cond delay="0"/>
                                          </p:stCondLst>
                                        </p:cTn>
                                        <p:tgtEl>
                                          <p:spTgt spid="4122"/>
                                        </p:tgtEl>
                                        <p:attrNameLst>
                                          <p:attrName>style.visibility</p:attrName>
                                        </p:attrNameLst>
                                      </p:cBhvr>
                                      <p:to>
                                        <p:strVal val="visible"/>
                                      </p:to>
                                    </p:set>
                                    <p:animEffect transition="in" filter="wipe(down)">
                                      <p:cBhvr>
                                        <p:cTn id="208" dur="928">
                                          <p:stCondLst>
                                            <p:cond delay="0"/>
                                          </p:stCondLst>
                                        </p:cTn>
                                        <p:tgtEl>
                                          <p:spTgt spid="4122"/>
                                        </p:tgtEl>
                                      </p:cBhvr>
                                    </p:animEffect>
                                    <p:anim calcmode="lin" valueType="num">
                                      <p:cBhvr>
                                        <p:cTn id="209" dur="2915" tmFilter="0,0; 0.14,0.36; 0.43,0.73; 0.71,0.91; 1.0,1.0">
                                          <p:stCondLst>
                                            <p:cond delay="0"/>
                                          </p:stCondLst>
                                        </p:cTn>
                                        <p:tgtEl>
                                          <p:spTgt spid="4122"/>
                                        </p:tgtEl>
                                        <p:attrNameLst>
                                          <p:attrName>ppt_x</p:attrName>
                                        </p:attrNameLst>
                                      </p:cBhvr>
                                      <p:tavLst>
                                        <p:tav tm="0">
                                          <p:val>
                                            <p:strVal val="#ppt_x-0.25"/>
                                          </p:val>
                                        </p:tav>
                                        <p:tav tm="100000">
                                          <p:val>
                                            <p:strVal val="#ppt_x"/>
                                          </p:val>
                                        </p:tav>
                                      </p:tavLst>
                                    </p:anim>
                                    <p:anim calcmode="lin" valueType="num">
                                      <p:cBhvr>
                                        <p:cTn id="210" dur="1062" tmFilter="0.0,0.0; 0.25,0.07; 0.50,0.2; 0.75,0.467; 1.0,1.0">
                                          <p:stCondLst>
                                            <p:cond delay="0"/>
                                          </p:stCondLst>
                                        </p:cTn>
                                        <p:tgtEl>
                                          <p:spTgt spid="4122"/>
                                        </p:tgtEl>
                                        <p:attrNameLst>
                                          <p:attrName>ppt_y</p:attrName>
                                        </p:attrNameLst>
                                      </p:cBhvr>
                                      <p:tavLst>
                                        <p:tav tm="0" fmla="#ppt_y-sin(pi*$)/3">
                                          <p:val>
                                            <p:fltVal val="0.5"/>
                                          </p:val>
                                        </p:tav>
                                        <p:tav tm="100000">
                                          <p:val>
                                            <p:fltVal val="1"/>
                                          </p:val>
                                        </p:tav>
                                      </p:tavLst>
                                    </p:anim>
                                    <p:anim calcmode="lin" valueType="num">
                                      <p:cBhvr>
                                        <p:cTn id="211" dur="1062" tmFilter="0, 0; 0.125,0.2665; 0.25,0.4; 0.375,0.465; 0.5,0.5;  0.625,0.535; 0.75,0.6; 0.875,0.7335; 1,1">
                                          <p:stCondLst>
                                            <p:cond delay="1062"/>
                                          </p:stCondLst>
                                        </p:cTn>
                                        <p:tgtEl>
                                          <p:spTgt spid="4122"/>
                                        </p:tgtEl>
                                        <p:attrNameLst>
                                          <p:attrName>ppt_y</p:attrName>
                                        </p:attrNameLst>
                                      </p:cBhvr>
                                      <p:tavLst>
                                        <p:tav tm="0" fmla="#ppt_y-sin(pi*$)/9">
                                          <p:val>
                                            <p:fltVal val="0"/>
                                          </p:val>
                                        </p:tav>
                                        <p:tav tm="100000">
                                          <p:val>
                                            <p:fltVal val="1"/>
                                          </p:val>
                                        </p:tav>
                                      </p:tavLst>
                                    </p:anim>
                                    <p:anim calcmode="lin" valueType="num">
                                      <p:cBhvr>
                                        <p:cTn id="212" dur="531" tmFilter="0, 0; 0.125,0.2665; 0.25,0.4; 0.375,0.465; 0.5,0.5;  0.625,0.535; 0.75,0.6; 0.875,0.7335; 1,1">
                                          <p:stCondLst>
                                            <p:cond delay="2118"/>
                                          </p:stCondLst>
                                        </p:cTn>
                                        <p:tgtEl>
                                          <p:spTgt spid="4122"/>
                                        </p:tgtEl>
                                        <p:attrNameLst>
                                          <p:attrName>ppt_y</p:attrName>
                                        </p:attrNameLst>
                                      </p:cBhvr>
                                      <p:tavLst>
                                        <p:tav tm="0" fmla="#ppt_y-sin(pi*$)/27">
                                          <p:val>
                                            <p:fltVal val="0"/>
                                          </p:val>
                                        </p:tav>
                                        <p:tav tm="100000">
                                          <p:val>
                                            <p:fltVal val="1"/>
                                          </p:val>
                                        </p:tav>
                                      </p:tavLst>
                                    </p:anim>
                                    <p:anim calcmode="lin" valueType="num">
                                      <p:cBhvr>
                                        <p:cTn id="213" dur="262" tmFilter="0, 0; 0.125,0.2665; 0.25,0.4; 0.375,0.465; 0.5,0.5;  0.625,0.535; 0.75,0.6; 0.875,0.7335; 1,1">
                                          <p:stCondLst>
                                            <p:cond delay="2650"/>
                                          </p:stCondLst>
                                        </p:cTn>
                                        <p:tgtEl>
                                          <p:spTgt spid="4122"/>
                                        </p:tgtEl>
                                        <p:attrNameLst>
                                          <p:attrName>ppt_y</p:attrName>
                                        </p:attrNameLst>
                                      </p:cBhvr>
                                      <p:tavLst>
                                        <p:tav tm="0" fmla="#ppt_y-sin(pi*$)/81">
                                          <p:val>
                                            <p:fltVal val="0"/>
                                          </p:val>
                                        </p:tav>
                                        <p:tav tm="100000">
                                          <p:val>
                                            <p:fltVal val="1"/>
                                          </p:val>
                                        </p:tav>
                                      </p:tavLst>
                                    </p:anim>
                                    <p:animScale>
                                      <p:cBhvr>
                                        <p:cTn id="214" dur="42">
                                          <p:stCondLst>
                                            <p:cond delay="1040"/>
                                          </p:stCondLst>
                                        </p:cTn>
                                        <p:tgtEl>
                                          <p:spTgt spid="4122"/>
                                        </p:tgtEl>
                                      </p:cBhvr>
                                      <p:to x="100000" y="60000"/>
                                    </p:animScale>
                                    <p:animScale>
                                      <p:cBhvr>
                                        <p:cTn id="215" dur="266" decel="50000">
                                          <p:stCondLst>
                                            <p:cond delay="1082"/>
                                          </p:stCondLst>
                                        </p:cTn>
                                        <p:tgtEl>
                                          <p:spTgt spid="4122"/>
                                        </p:tgtEl>
                                      </p:cBhvr>
                                      <p:to x="100000" y="100000"/>
                                    </p:animScale>
                                    <p:animScale>
                                      <p:cBhvr>
                                        <p:cTn id="216" dur="42">
                                          <p:stCondLst>
                                            <p:cond delay="2099"/>
                                          </p:stCondLst>
                                        </p:cTn>
                                        <p:tgtEl>
                                          <p:spTgt spid="4122"/>
                                        </p:tgtEl>
                                      </p:cBhvr>
                                      <p:to x="100000" y="80000"/>
                                    </p:animScale>
                                    <p:animScale>
                                      <p:cBhvr>
                                        <p:cTn id="217" dur="266" decel="50000">
                                          <p:stCondLst>
                                            <p:cond delay="2141"/>
                                          </p:stCondLst>
                                        </p:cTn>
                                        <p:tgtEl>
                                          <p:spTgt spid="4122"/>
                                        </p:tgtEl>
                                      </p:cBhvr>
                                      <p:to x="100000" y="100000"/>
                                    </p:animScale>
                                    <p:animScale>
                                      <p:cBhvr>
                                        <p:cTn id="218" dur="42">
                                          <p:stCondLst>
                                            <p:cond delay="2627"/>
                                          </p:stCondLst>
                                        </p:cTn>
                                        <p:tgtEl>
                                          <p:spTgt spid="4122"/>
                                        </p:tgtEl>
                                      </p:cBhvr>
                                      <p:to x="100000" y="90000"/>
                                    </p:animScale>
                                    <p:animScale>
                                      <p:cBhvr>
                                        <p:cTn id="219" dur="266" decel="50000">
                                          <p:stCondLst>
                                            <p:cond delay="2669"/>
                                          </p:stCondLst>
                                        </p:cTn>
                                        <p:tgtEl>
                                          <p:spTgt spid="4122"/>
                                        </p:tgtEl>
                                      </p:cBhvr>
                                      <p:to x="100000" y="100000"/>
                                    </p:animScale>
                                    <p:animScale>
                                      <p:cBhvr>
                                        <p:cTn id="220" dur="42">
                                          <p:stCondLst>
                                            <p:cond delay="2893"/>
                                          </p:stCondLst>
                                        </p:cTn>
                                        <p:tgtEl>
                                          <p:spTgt spid="4122"/>
                                        </p:tgtEl>
                                      </p:cBhvr>
                                      <p:to x="100000" y="95000"/>
                                    </p:animScale>
                                    <p:animScale>
                                      <p:cBhvr>
                                        <p:cTn id="221" dur="266" decel="50000">
                                          <p:stCondLst>
                                            <p:cond delay="2934"/>
                                          </p:stCondLst>
                                        </p:cTn>
                                        <p:tgtEl>
                                          <p:spTgt spid="4122"/>
                                        </p:tgtEl>
                                      </p:cBhvr>
                                      <p:to x="100000" y="100000"/>
                                    </p:animScale>
                                  </p:childTnLst>
                                </p:cTn>
                              </p:par>
                              <p:par>
                                <p:cTn id="222" presetID="34" presetClass="entr" presetSubtype="0" fill="hold" grpId="0" nodeType="withEffect">
                                  <p:stCondLst>
                                    <p:cond delay="0"/>
                                  </p:stCondLst>
                                  <p:iterate type="lt">
                                    <p:tmPct val="0"/>
                                  </p:iterate>
                                  <p:childTnLst>
                                    <p:set>
                                      <p:cBhvr>
                                        <p:cTn id="223" dur="1" fill="hold">
                                          <p:stCondLst>
                                            <p:cond delay="0"/>
                                          </p:stCondLst>
                                        </p:cTn>
                                        <p:tgtEl>
                                          <p:spTgt spid="4121"/>
                                        </p:tgtEl>
                                        <p:attrNameLst>
                                          <p:attrName>style.visibility</p:attrName>
                                        </p:attrNameLst>
                                      </p:cBhvr>
                                      <p:to>
                                        <p:strVal val="visible"/>
                                      </p:to>
                                    </p:set>
                                    <p:anim from="(-#ppt_w/2)" to="(#ppt_x)" calcmode="lin" valueType="num">
                                      <p:cBhvr>
                                        <p:cTn id="224" dur="600" fill="hold">
                                          <p:stCondLst>
                                            <p:cond delay="0"/>
                                          </p:stCondLst>
                                        </p:cTn>
                                        <p:tgtEl>
                                          <p:spTgt spid="4121"/>
                                        </p:tgtEl>
                                        <p:attrNameLst>
                                          <p:attrName>ppt_x</p:attrName>
                                        </p:attrNameLst>
                                      </p:cBhvr>
                                    </p:anim>
                                    <p:anim from="0" to="-1.0" calcmode="lin" valueType="num">
                                      <p:cBhvr>
                                        <p:cTn id="225" dur="200" decel="50000" autoRev="1" fill="hold">
                                          <p:stCondLst>
                                            <p:cond delay="600"/>
                                          </p:stCondLst>
                                        </p:cTn>
                                        <p:tgtEl>
                                          <p:spTgt spid="4121"/>
                                        </p:tgtEl>
                                        <p:attrNameLst>
                                          <p:attrName>xshear</p:attrName>
                                        </p:attrNameLst>
                                      </p:cBhvr>
                                    </p:anim>
                                    <p:animScale>
                                      <p:cBhvr>
                                        <p:cTn id="226" dur="200" decel="100000" autoRev="1" fill="hold">
                                          <p:stCondLst>
                                            <p:cond delay="600"/>
                                          </p:stCondLst>
                                        </p:cTn>
                                        <p:tgtEl>
                                          <p:spTgt spid="4121"/>
                                        </p:tgtEl>
                                      </p:cBhvr>
                                      <p:from x="100000" y="100000"/>
                                      <p:to x="80000" y="100000"/>
                                    </p:animScale>
                                    <p:anim by="(#ppt_h/3+#ppt_w*0.1)" calcmode="lin" valueType="num">
                                      <p:cBhvr additive="sum">
                                        <p:cTn id="227" dur="200" decel="100000" autoRev="1" fill="hold">
                                          <p:stCondLst>
                                            <p:cond delay="600"/>
                                          </p:stCondLst>
                                        </p:cTn>
                                        <p:tgtEl>
                                          <p:spTgt spid="4121"/>
                                        </p:tgtEl>
                                        <p:attrNameLst>
                                          <p:attrName>ppt_x</p:attrName>
                                        </p:attrNameLst>
                                      </p:cBhvr>
                                    </p:anim>
                                  </p:childTnLst>
                                </p:cTn>
                              </p:par>
                            </p:childTnLst>
                          </p:cTn>
                        </p:par>
                      </p:childTnLst>
                    </p:cTn>
                  </p:par>
                  <p:par>
                    <p:cTn id="228" fill="hold">
                      <p:stCondLst>
                        <p:cond delay="indefinite"/>
                      </p:stCondLst>
                      <p:childTnLst>
                        <p:par>
                          <p:cTn id="229" fill="hold">
                            <p:stCondLst>
                              <p:cond delay="0"/>
                            </p:stCondLst>
                            <p:childTnLst>
                              <p:par>
                                <p:cTn id="230" presetID="31" presetClass="exit" presetSubtype="0" fill="hold" nodeType="clickEffect">
                                  <p:stCondLst>
                                    <p:cond delay="0"/>
                                  </p:stCondLst>
                                  <p:iterate type="lt">
                                    <p:tmPct val="5000"/>
                                  </p:iterate>
                                  <p:childTnLst>
                                    <p:anim calcmode="lin" valueType="num">
                                      <p:cBhvr>
                                        <p:cTn id="231" dur="1000"/>
                                        <p:tgtEl>
                                          <p:spTgt spid="4122"/>
                                        </p:tgtEl>
                                        <p:attrNameLst>
                                          <p:attrName>ppt_w</p:attrName>
                                        </p:attrNameLst>
                                      </p:cBhvr>
                                      <p:tavLst>
                                        <p:tav tm="0">
                                          <p:val>
                                            <p:strVal val="ppt_w"/>
                                          </p:val>
                                        </p:tav>
                                        <p:tav tm="100000">
                                          <p:val>
                                            <p:fltVal val="0"/>
                                          </p:val>
                                        </p:tav>
                                      </p:tavLst>
                                    </p:anim>
                                    <p:anim calcmode="lin" valueType="num">
                                      <p:cBhvr>
                                        <p:cTn id="232" dur="1000"/>
                                        <p:tgtEl>
                                          <p:spTgt spid="4122"/>
                                        </p:tgtEl>
                                        <p:attrNameLst>
                                          <p:attrName>ppt_h</p:attrName>
                                        </p:attrNameLst>
                                      </p:cBhvr>
                                      <p:tavLst>
                                        <p:tav tm="0">
                                          <p:val>
                                            <p:strVal val="ppt_h"/>
                                          </p:val>
                                        </p:tav>
                                        <p:tav tm="100000">
                                          <p:val>
                                            <p:fltVal val="0"/>
                                          </p:val>
                                        </p:tav>
                                      </p:tavLst>
                                    </p:anim>
                                    <p:anim calcmode="lin" valueType="num">
                                      <p:cBhvr>
                                        <p:cTn id="233" dur="1000"/>
                                        <p:tgtEl>
                                          <p:spTgt spid="4122"/>
                                        </p:tgtEl>
                                        <p:attrNameLst>
                                          <p:attrName>style.rotation</p:attrName>
                                        </p:attrNameLst>
                                      </p:cBhvr>
                                      <p:tavLst>
                                        <p:tav tm="0">
                                          <p:val>
                                            <p:fltVal val="0"/>
                                          </p:val>
                                        </p:tav>
                                        <p:tav tm="100000">
                                          <p:val>
                                            <p:fltVal val="90"/>
                                          </p:val>
                                        </p:tav>
                                      </p:tavLst>
                                    </p:anim>
                                    <p:animEffect transition="out" filter="fade">
                                      <p:cBhvr>
                                        <p:cTn id="234" dur="1000"/>
                                        <p:tgtEl>
                                          <p:spTgt spid="4122"/>
                                        </p:tgtEl>
                                      </p:cBhvr>
                                    </p:animEffect>
                                    <p:set>
                                      <p:cBhvr>
                                        <p:cTn id="235" dur="1" fill="hold">
                                          <p:stCondLst>
                                            <p:cond delay="999"/>
                                          </p:stCondLst>
                                        </p:cTn>
                                        <p:tgtEl>
                                          <p:spTgt spid="4122"/>
                                        </p:tgtEl>
                                        <p:attrNameLst>
                                          <p:attrName>style.visibility</p:attrName>
                                        </p:attrNameLst>
                                      </p:cBhvr>
                                      <p:to>
                                        <p:strVal val="hidden"/>
                                      </p:to>
                                    </p:set>
                                  </p:childTnLst>
                                </p:cTn>
                              </p:par>
                              <p:par>
                                <p:cTn id="236" presetID="31" presetClass="exit" presetSubtype="0" fill="hold" nodeType="withEffect">
                                  <p:stCondLst>
                                    <p:cond delay="0"/>
                                  </p:stCondLst>
                                  <p:iterate type="lt">
                                    <p:tmPct val="5000"/>
                                  </p:iterate>
                                  <p:childTnLst>
                                    <p:anim calcmode="lin" valueType="num">
                                      <p:cBhvr>
                                        <p:cTn id="237" dur="1000"/>
                                        <p:tgtEl>
                                          <p:spTgt spid="4124"/>
                                        </p:tgtEl>
                                        <p:attrNameLst>
                                          <p:attrName>ppt_w</p:attrName>
                                        </p:attrNameLst>
                                      </p:cBhvr>
                                      <p:tavLst>
                                        <p:tav tm="0">
                                          <p:val>
                                            <p:strVal val="ppt_w"/>
                                          </p:val>
                                        </p:tav>
                                        <p:tav tm="100000">
                                          <p:val>
                                            <p:fltVal val="0"/>
                                          </p:val>
                                        </p:tav>
                                      </p:tavLst>
                                    </p:anim>
                                    <p:anim calcmode="lin" valueType="num">
                                      <p:cBhvr>
                                        <p:cTn id="238" dur="1000"/>
                                        <p:tgtEl>
                                          <p:spTgt spid="4124"/>
                                        </p:tgtEl>
                                        <p:attrNameLst>
                                          <p:attrName>ppt_h</p:attrName>
                                        </p:attrNameLst>
                                      </p:cBhvr>
                                      <p:tavLst>
                                        <p:tav tm="0">
                                          <p:val>
                                            <p:strVal val="ppt_h"/>
                                          </p:val>
                                        </p:tav>
                                        <p:tav tm="100000">
                                          <p:val>
                                            <p:fltVal val="0"/>
                                          </p:val>
                                        </p:tav>
                                      </p:tavLst>
                                    </p:anim>
                                    <p:anim calcmode="lin" valueType="num">
                                      <p:cBhvr>
                                        <p:cTn id="239" dur="1000"/>
                                        <p:tgtEl>
                                          <p:spTgt spid="4124"/>
                                        </p:tgtEl>
                                        <p:attrNameLst>
                                          <p:attrName>style.rotation</p:attrName>
                                        </p:attrNameLst>
                                      </p:cBhvr>
                                      <p:tavLst>
                                        <p:tav tm="0">
                                          <p:val>
                                            <p:fltVal val="0"/>
                                          </p:val>
                                        </p:tav>
                                        <p:tav tm="100000">
                                          <p:val>
                                            <p:fltVal val="90"/>
                                          </p:val>
                                        </p:tav>
                                      </p:tavLst>
                                    </p:anim>
                                    <p:animEffect transition="out" filter="fade">
                                      <p:cBhvr>
                                        <p:cTn id="240" dur="1000"/>
                                        <p:tgtEl>
                                          <p:spTgt spid="4124"/>
                                        </p:tgtEl>
                                      </p:cBhvr>
                                    </p:animEffect>
                                    <p:set>
                                      <p:cBhvr>
                                        <p:cTn id="241" dur="1" fill="hold">
                                          <p:stCondLst>
                                            <p:cond delay="999"/>
                                          </p:stCondLst>
                                        </p:cTn>
                                        <p:tgtEl>
                                          <p:spTgt spid="4124"/>
                                        </p:tgtEl>
                                        <p:attrNameLst>
                                          <p:attrName>style.visibility</p:attrName>
                                        </p:attrNameLst>
                                      </p:cBhvr>
                                      <p:to>
                                        <p:strVal val="hidden"/>
                                      </p:to>
                                    </p:set>
                                  </p:childTnLst>
                                </p:cTn>
                              </p:par>
                              <p:par>
                                <p:cTn id="242" presetID="31" presetClass="exit" presetSubtype="0" fill="hold" nodeType="withEffect">
                                  <p:stCondLst>
                                    <p:cond delay="0"/>
                                  </p:stCondLst>
                                  <p:iterate type="lt">
                                    <p:tmPct val="5000"/>
                                  </p:iterate>
                                  <p:childTnLst>
                                    <p:anim calcmode="lin" valueType="num">
                                      <p:cBhvr>
                                        <p:cTn id="243" dur="1000"/>
                                        <p:tgtEl>
                                          <p:spTgt spid="4126"/>
                                        </p:tgtEl>
                                        <p:attrNameLst>
                                          <p:attrName>ppt_w</p:attrName>
                                        </p:attrNameLst>
                                      </p:cBhvr>
                                      <p:tavLst>
                                        <p:tav tm="0">
                                          <p:val>
                                            <p:strVal val="ppt_w"/>
                                          </p:val>
                                        </p:tav>
                                        <p:tav tm="100000">
                                          <p:val>
                                            <p:fltVal val="0"/>
                                          </p:val>
                                        </p:tav>
                                      </p:tavLst>
                                    </p:anim>
                                    <p:anim calcmode="lin" valueType="num">
                                      <p:cBhvr>
                                        <p:cTn id="244" dur="1000"/>
                                        <p:tgtEl>
                                          <p:spTgt spid="4126"/>
                                        </p:tgtEl>
                                        <p:attrNameLst>
                                          <p:attrName>ppt_h</p:attrName>
                                        </p:attrNameLst>
                                      </p:cBhvr>
                                      <p:tavLst>
                                        <p:tav tm="0">
                                          <p:val>
                                            <p:strVal val="ppt_h"/>
                                          </p:val>
                                        </p:tav>
                                        <p:tav tm="100000">
                                          <p:val>
                                            <p:fltVal val="0"/>
                                          </p:val>
                                        </p:tav>
                                      </p:tavLst>
                                    </p:anim>
                                    <p:anim calcmode="lin" valueType="num">
                                      <p:cBhvr>
                                        <p:cTn id="245" dur="1000"/>
                                        <p:tgtEl>
                                          <p:spTgt spid="4126"/>
                                        </p:tgtEl>
                                        <p:attrNameLst>
                                          <p:attrName>style.rotation</p:attrName>
                                        </p:attrNameLst>
                                      </p:cBhvr>
                                      <p:tavLst>
                                        <p:tav tm="0">
                                          <p:val>
                                            <p:fltVal val="0"/>
                                          </p:val>
                                        </p:tav>
                                        <p:tav tm="100000">
                                          <p:val>
                                            <p:fltVal val="90"/>
                                          </p:val>
                                        </p:tav>
                                      </p:tavLst>
                                    </p:anim>
                                    <p:animEffect transition="out" filter="fade">
                                      <p:cBhvr>
                                        <p:cTn id="246" dur="1000"/>
                                        <p:tgtEl>
                                          <p:spTgt spid="4126"/>
                                        </p:tgtEl>
                                      </p:cBhvr>
                                    </p:animEffect>
                                    <p:set>
                                      <p:cBhvr>
                                        <p:cTn id="247" dur="1" fill="hold">
                                          <p:stCondLst>
                                            <p:cond delay="999"/>
                                          </p:stCondLst>
                                        </p:cTn>
                                        <p:tgtEl>
                                          <p:spTgt spid="4126"/>
                                        </p:tgtEl>
                                        <p:attrNameLst>
                                          <p:attrName>style.visibility</p:attrName>
                                        </p:attrNameLst>
                                      </p:cBhvr>
                                      <p:to>
                                        <p:strVal val="hidden"/>
                                      </p:to>
                                    </p:set>
                                  </p:childTnLst>
                                </p:cTn>
                              </p:par>
                              <p:par>
                                <p:cTn id="248" presetID="31" presetClass="exit" presetSubtype="0" fill="hold" nodeType="withEffect">
                                  <p:stCondLst>
                                    <p:cond delay="0"/>
                                  </p:stCondLst>
                                  <p:iterate type="lt">
                                    <p:tmPct val="5000"/>
                                  </p:iterate>
                                  <p:childTnLst>
                                    <p:anim calcmode="lin" valueType="num">
                                      <p:cBhvr>
                                        <p:cTn id="249" dur="1000"/>
                                        <p:tgtEl>
                                          <p:spTgt spid="4123"/>
                                        </p:tgtEl>
                                        <p:attrNameLst>
                                          <p:attrName>ppt_w</p:attrName>
                                        </p:attrNameLst>
                                      </p:cBhvr>
                                      <p:tavLst>
                                        <p:tav tm="0">
                                          <p:val>
                                            <p:strVal val="ppt_w"/>
                                          </p:val>
                                        </p:tav>
                                        <p:tav tm="100000">
                                          <p:val>
                                            <p:fltVal val="0"/>
                                          </p:val>
                                        </p:tav>
                                      </p:tavLst>
                                    </p:anim>
                                    <p:anim calcmode="lin" valueType="num">
                                      <p:cBhvr>
                                        <p:cTn id="250" dur="1000"/>
                                        <p:tgtEl>
                                          <p:spTgt spid="4123"/>
                                        </p:tgtEl>
                                        <p:attrNameLst>
                                          <p:attrName>ppt_h</p:attrName>
                                        </p:attrNameLst>
                                      </p:cBhvr>
                                      <p:tavLst>
                                        <p:tav tm="0">
                                          <p:val>
                                            <p:strVal val="ppt_h"/>
                                          </p:val>
                                        </p:tav>
                                        <p:tav tm="100000">
                                          <p:val>
                                            <p:fltVal val="0"/>
                                          </p:val>
                                        </p:tav>
                                      </p:tavLst>
                                    </p:anim>
                                    <p:anim calcmode="lin" valueType="num">
                                      <p:cBhvr>
                                        <p:cTn id="251" dur="1000"/>
                                        <p:tgtEl>
                                          <p:spTgt spid="4123"/>
                                        </p:tgtEl>
                                        <p:attrNameLst>
                                          <p:attrName>style.rotation</p:attrName>
                                        </p:attrNameLst>
                                      </p:cBhvr>
                                      <p:tavLst>
                                        <p:tav tm="0">
                                          <p:val>
                                            <p:fltVal val="0"/>
                                          </p:val>
                                        </p:tav>
                                        <p:tav tm="100000">
                                          <p:val>
                                            <p:fltVal val="90"/>
                                          </p:val>
                                        </p:tav>
                                      </p:tavLst>
                                    </p:anim>
                                    <p:animEffect transition="out" filter="fade">
                                      <p:cBhvr>
                                        <p:cTn id="252" dur="1000"/>
                                        <p:tgtEl>
                                          <p:spTgt spid="4123"/>
                                        </p:tgtEl>
                                      </p:cBhvr>
                                    </p:animEffect>
                                    <p:set>
                                      <p:cBhvr>
                                        <p:cTn id="253" dur="1" fill="hold">
                                          <p:stCondLst>
                                            <p:cond delay="999"/>
                                          </p:stCondLst>
                                        </p:cTn>
                                        <p:tgtEl>
                                          <p:spTgt spid="4123"/>
                                        </p:tgtEl>
                                        <p:attrNameLst>
                                          <p:attrName>style.visibility</p:attrName>
                                        </p:attrNameLst>
                                      </p:cBhvr>
                                      <p:to>
                                        <p:strVal val="hidden"/>
                                      </p:to>
                                    </p:set>
                                  </p:childTnLst>
                                </p:cTn>
                              </p:par>
                              <p:par>
                                <p:cTn id="254" presetID="31" presetClass="exit" presetSubtype="0" fill="hold" nodeType="withEffect">
                                  <p:stCondLst>
                                    <p:cond delay="0"/>
                                  </p:stCondLst>
                                  <p:iterate type="lt">
                                    <p:tmPct val="5000"/>
                                  </p:iterate>
                                  <p:childTnLst>
                                    <p:anim calcmode="lin" valueType="num">
                                      <p:cBhvr>
                                        <p:cTn id="255" dur="1000"/>
                                        <p:tgtEl>
                                          <p:spTgt spid="4125"/>
                                        </p:tgtEl>
                                        <p:attrNameLst>
                                          <p:attrName>ppt_w</p:attrName>
                                        </p:attrNameLst>
                                      </p:cBhvr>
                                      <p:tavLst>
                                        <p:tav tm="0">
                                          <p:val>
                                            <p:strVal val="ppt_w"/>
                                          </p:val>
                                        </p:tav>
                                        <p:tav tm="100000">
                                          <p:val>
                                            <p:fltVal val="0"/>
                                          </p:val>
                                        </p:tav>
                                      </p:tavLst>
                                    </p:anim>
                                    <p:anim calcmode="lin" valueType="num">
                                      <p:cBhvr>
                                        <p:cTn id="256" dur="1000"/>
                                        <p:tgtEl>
                                          <p:spTgt spid="4125"/>
                                        </p:tgtEl>
                                        <p:attrNameLst>
                                          <p:attrName>ppt_h</p:attrName>
                                        </p:attrNameLst>
                                      </p:cBhvr>
                                      <p:tavLst>
                                        <p:tav tm="0">
                                          <p:val>
                                            <p:strVal val="ppt_h"/>
                                          </p:val>
                                        </p:tav>
                                        <p:tav tm="100000">
                                          <p:val>
                                            <p:fltVal val="0"/>
                                          </p:val>
                                        </p:tav>
                                      </p:tavLst>
                                    </p:anim>
                                    <p:anim calcmode="lin" valueType="num">
                                      <p:cBhvr>
                                        <p:cTn id="257" dur="1000"/>
                                        <p:tgtEl>
                                          <p:spTgt spid="4125"/>
                                        </p:tgtEl>
                                        <p:attrNameLst>
                                          <p:attrName>style.rotation</p:attrName>
                                        </p:attrNameLst>
                                      </p:cBhvr>
                                      <p:tavLst>
                                        <p:tav tm="0">
                                          <p:val>
                                            <p:fltVal val="0"/>
                                          </p:val>
                                        </p:tav>
                                        <p:tav tm="100000">
                                          <p:val>
                                            <p:fltVal val="90"/>
                                          </p:val>
                                        </p:tav>
                                      </p:tavLst>
                                    </p:anim>
                                    <p:animEffect transition="out" filter="fade">
                                      <p:cBhvr>
                                        <p:cTn id="258" dur="1000"/>
                                        <p:tgtEl>
                                          <p:spTgt spid="4125"/>
                                        </p:tgtEl>
                                      </p:cBhvr>
                                    </p:animEffect>
                                    <p:set>
                                      <p:cBhvr>
                                        <p:cTn id="259" dur="1" fill="hold">
                                          <p:stCondLst>
                                            <p:cond delay="999"/>
                                          </p:stCondLst>
                                        </p:cTn>
                                        <p:tgtEl>
                                          <p:spTgt spid="4125"/>
                                        </p:tgtEl>
                                        <p:attrNameLst>
                                          <p:attrName>style.visibility</p:attrName>
                                        </p:attrNameLst>
                                      </p:cBhvr>
                                      <p:to>
                                        <p:strVal val="hidden"/>
                                      </p:to>
                                    </p:set>
                                  </p:childTnLst>
                                </p:cTn>
                              </p:par>
                              <p:par>
                                <p:cTn id="260" presetID="34" presetClass="exit" presetSubtype="0" fill="hold" grpId="1" nodeType="withEffect">
                                  <p:stCondLst>
                                    <p:cond delay="0"/>
                                  </p:stCondLst>
                                  <p:iterate type="lt">
                                    <p:tmPct val="0"/>
                                  </p:iterate>
                                  <p:childTnLst>
                                    <p:anim from="(ppt_x)" to="(ppt_x+1)" calcmode="lin" valueType="num">
                                      <p:cBhvr>
                                        <p:cTn id="261" dur="1000">
                                          <p:stCondLst>
                                            <p:cond delay="0"/>
                                          </p:stCondLst>
                                        </p:cTn>
                                        <p:tgtEl>
                                          <p:spTgt spid="4121"/>
                                        </p:tgtEl>
                                        <p:attrNameLst>
                                          <p:attrName>ppt_x</p:attrName>
                                        </p:attrNameLst>
                                      </p:cBhvr>
                                    </p:anim>
                                    <p:anim from="0" to="-1.0" calcmode="lin" valueType="num">
                                      <p:cBhvr>
                                        <p:cTn id="262" dur="200" accel="50000">
                                          <p:stCondLst>
                                            <p:cond delay="0"/>
                                          </p:stCondLst>
                                        </p:cTn>
                                        <p:tgtEl>
                                          <p:spTgt spid="4121"/>
                                        </p:tgtEl>
                                        <p:attrNameLst>
                                          <p:attrName>xshear</p:attrName>
                                        </p:attrNameLst>
                                      </p:cBhvr>
                                    </p:anim>
                                    <p:set>
                                      <p:cBhvr>
                                        <p:cTn id="263" dur="800">
                                          <p:stCondLst>
                                            <p:cond delay="200"/>
                                          </p:stCondLst>
                                        </p:cTn>
                                        <p:tgtEl>
                                          <p:spTgt spid="4121"/>
                                        </p:tgtEl>
                                        <p:attrNameLst>
                                          <p:attrName>xshear</p:attrName>
                                        </p:attrNameLst>
                                      </p:cBhvr>
                                      <p:to>
                                        <p:strVal val="-1.0"/>
                                      </p:to>
                                    </p:set>
                                    <p:set>
                                      <p:cBhvr>
                                        <p:cTn id="264" dur="1" fill="hold">
                                          <p:stCondLst>
                                            <p:cond delay="999"/>
                                          </p:stCondLst>
                                        </p:cTn>
                                        <p:tgtEl>
                                          <p:spTgt spid="4121"/>
                                        </p:tgtEl>
                                        <p:attrNameLst>
                                          <p:attrName>style.visibility</p:attrName>
                                        </p:attrNameLst>
                                      </p:cBhvr>
                                      <p:to>
                                        <p:strVal val="hidden"/>
                                      </p:to>
                                    </p:set>
                                  </p:childTnLst>
                                </p:cTn>
                              </p:par>
                              <p:par>
                                <p:cTn id="265" presetID="5" presetClass="entr" presetSubtype="5" fill="hold" nodeType="withEffect">
                                  <p:stCondLst>
                                    <p:cond delay="0"/>
                                  </p:stCondLst>
                                  <p:childTnLst>
                                    <p:set>
                                      <p:cBhvr>
                                        <p:cTn id="266" dur="1" fill="hold">
                                          <p:stCondLst>
                                            <p:cond delay="0"/>
                                          </p:stCondLst>
                                        </p:cTn>
                                        <p:tgtEl>
                                          <p:spTgt spid="4115"/>
                                        </p:tgtEl>
                                        <p:attrNameLst>
                                          <p:attrName>style.visibility</p:attrName>
                                        </p:attrNameLst>
                                      </p:cBhvr>
                                      <p:to>
                                        <p:strVal val="visible"/>
                                      </p:to>
                                    </p:set>
                                    <p:animEffect transition="in" filter="checkerboard(down)">
                                      <p:cBhvr>
                                        <p:cTn id="267" dur="2000"/>
                                        <p:tgtEl>
                                          <p:spTgt spid="4115"/>
                                        </p:tgtEl>
                                      </p:cBhvr>
                                    </p:animEffect>
                                  </p:childTnLst>
                                </p:cTn>
                              </p:par>
                              <p:par>
                                <p:cTn id="268" presetID="5" presetClass="entr" presetSubtype="10" fill="hold" nodeType="withEffect">
                                  <p:stCondLst>
                                    <p:cond delay="0"/>
                                  </p:stCondLst>
                                  <p:childTnLst>
                                    <p:set>
                                      <p:cBhvr>
                                        <p:cTn id="269" dur="1" fill="hold">
                                          <p:stCondLst>
                                            <p:cond delay="0"/>
                                          </p:stCondLst>
                                        </p:cTn>
                                        <p:tgtEl>
                                          <p:spTgt spid="4116"/>
                                        </p:tgtEl>
                                        <p:attrNameLst>
                                          <p:attrName>style.visibility</p:attrName>
                                        </p:attrNameLst>
                                      </p:cBhvr>
                                      <p:to>
                                        <p:strVal val="visible"/>
                                      </p:to>
                                    </p:set>
                                    <p:animEffect transition="in" filter="checkerboard(across)">
                                      <p:cBhvr>
                                        <p:cTn id="270" dur="2000"/>
                                        <p:tgtEl>
                                          <p:spTgt spid="4116"/>
                                        </p:tgtEl>
                                      </p:cBhvr>
                                    </p:animEffect>
                                  </p:childTnLst>
                                </p:cTn>
                              </p:par>
                            </p:childTnLst>
                          </p:cTn>
                        </p:par>
                      </p:childTnLst>
                    </p:cTn>
                  </p:par>
                  <p:par>
                    <p:cTn id="271" fill="hold">
                      <p:stCondLst>
                        <p:cond delay="indefinite"/>
                      </p:stCondLst>
                      <p:childTnLst>
                        <p:par>
                          <p:cTn id="272" fill="hold">
                            <p:stCondLst>
                              <p:cond delay="0"/>
                            </p:stCondLst>
                            <p:childTnLst>
                              <p:par>
                                <p:cTn id="273" presetID="2" presetClass="exit" presetSubtype="2" fill="hold" nodeType="clickEffect">
                                  <p:stCondLst>
                                    <p:cond delay="0"/>
                                  </p:stCondLst>
                                  <p:childTnLst>
                                    <p:anim calcmode="lin" valueType="num">
                                      <p:cBhvr additive="base">
                                        <p:cTn id="274" dur="500"/>
                                        <p:tgtEl>
                                          <p:spTgt spid="4116"/>
                                        </p:tgtEl>
                                        <p:attrNameLst>
                                          <p:attrName>ppt_x</p:attrName>
                                        </p:attrNameLst>
                                      </p:cBhvr>
                                      <p:tavLst>
                                        <p:tav tm="0">
                                          <p:val>
                                            <p:strVal val="ppt_x"/>
                                          </p:val>
                                        </p:tav>
                                        <p:tav tm="100000">
                                          <p:val>
                                            <p:strVal val="1+ppt_w/2"/>
                                          </p:val>
                                        </p:tav>
                                      </p:tavLst>
                                    </p:anim>
                                    <p:anim calcmode="lin" valueType="num">
                                      <p:cBhvr additive="base">
                                        <p:cTn id="275" dur="500"/>
                                        <p:tgtEl>
                                          <p:spTgt spid="4116"/>
                                        </p:tgtEl>
                                        <p:attrNameLst>
                                          <p:attrName>ppt_y</p:attrName>
                                        </p:attrNameLst>
                                      </p:cBhvr>
                                      <p:tavLst>
                                        <p:tav tm="0">
                                          <p:val>
                                            <p:strVal val="ppt_y"/>
                                          </p:val>
                                        </p:tav>
                                        <p:tav tm="100000">
                                          <p:val>
                                            <p:strVal val="ppt_y"/>
                                          </p:val>
                                        </p:tav>
                                      </p:tavLst>
                                    </p:anim>
                                    <p:set>
                                      <p:cBhvr>
                                        <p:cTn id="276" dur="1" fill="hold">
                                          <p:stCondLst>
                                            <p:cond delay="499"/>
                                          </p:stCondLst>
                                        </p:cTn>
                                        <p:tgtEl>
                                          <p:spTgt spid="4116"/>
                                        </p:tgtEl>
                                        <p:attrNameLst>
                                          <p:attrName>style.visibility</p:attrName>
                                        </p:attrNameLst>
                                      </p:cBhvr>
                                      <p:to>
                                        <p:strVal val="hidden"/>
                                      </p:to>
                                    </p:set>
                                  </p:childTnLst>
                                </p:cTn>
                              </p:par>
                              <p:par>
                                <p:cTn id="277" presetID="2" presetClass="exit" presetSubtype="8" fill="hold" nodeType="withEffect">
                                  <p:stCondLst>
                                    <p:cond delay="0"/>
                                  </p:stCondLst>
                                  <p:childTnLst>
                                    <p:anim calcmode="lin" valueType="num">
                                      <p:cBhvr additive="base">
                                        <p:cTn id="278" dur="500"/>
                                        <p:tgtEl>
                                          <p:spTgt spid="4115"/>
                                        </p:tgtEl>
                                        <p:attrNameLst>
                                          <p:attrName>ppt_x</p:attrName>
                                        </p:attrNameLst>
                                      </p:cBhvr>
                                      <p:tavLst>
                                        <p:tav tm="0">
                                          <p:val>
                                            <p:strVal val="ppt_x"/>
                                          </p:val>
                                        </p:tav>
                                        <p:tav tm="100000">
                                          <p:val>
                                            <p:strVal val="0-ppt_w/2"/>
                                          </p:val>
                                        </p:tav>
                                      </p:tavLst>
                                    </p:anim>
                                    <p:anim calcmode="lin" valueType="num">
                                      <p:cBhvr additive="base">
                                        <p:cTn id="279" dur="500"/>
                                        <p:tgtEl>
                                          <p:spTgt spid="4115"/>
                                        </p:tgtEl>
                                        <p:attrNameLst>
                                          <p:attrName>ppt_y</p:attrName>
                                        </p:attrNameLst>
                                      </p:cBhvr>
                                      <p:tavLst>
                                        <p:tav tm="0">
                                          <p:val>
                                            <p:strVal val="ppt_y"/>
                                          </p:val>
                                        </p:tav>
                                        <p:tav tm="100000">
                                          <p:val>
                                            <p:strVal val="ppt_y"/>
                                          </p:val>
                                        </p:tav>
                                      </p:tavLst>
                                    </p:anim>
                                    <p:set>
                                      <p:cBhvr>
                                        <p:cTn id="280" dur="1" fill="hold">
                                          <p:stCondLst>
                                            <p:cond delay="499"/>
                                          </p:stCondLst>
                                        </p:cTn>
                                        <p:tgtEl>
                                          <p:spTgt spid="4115"/>
                                        </p:tgtEl>
                                        <p:attrNameLst>
                                          <p:attrName>style.visibility</p:attrName>
                                        </p:attrNameLst>
                                      </p:cBhvr>
                                      <p:to>
                                        <p:strVal val="hidden"/>
                                      </p:to>
                                    </p:set>
                                  </p:childTnLst>
                                </p:cTn>
                              </p:par>
                              <p:par>
                                <p:cTn id="281" presetID="50" presetClass="entr" presetSubtype="0" decel="100000" fill="hold" nodeType="withEffect">
                                  <p:stCondLst>
                                    <p:cond delay="0"/>
                                  </p:stCondLst>
                                  <p:childTnLst>
                                    <p:set>
                                      <p:cBhvr>
                                        <p:cTn id="282" dur="1" fill="hold">
                                          <p:stCondLst>
                                            <p:cond delay="0"/>
                                          </p:stCondLst>
                                        </p:cTn>
                                        <p:tgtEl>
                                          <p:spTgt spid="4120"/>
                                        </p:tgtEl>
                                        <p:attrNameLst>
                                          <p:attrName>style.visibility</p:attrName>
                                        </p:attrNameLst>
                                      </p:cBhvr>
                                      <p:to>
                                        <p:strVal val="visible"/>
                                      </p:to>
                                    </p:set>
                                    <p:anim calcmode="lin" valueType="num">
                                      <p:cBhvr>
                                        <p:cTn id="283" dur="1000" fill="hold"/>
                                        <p:tgtEl>
                                          <p:spTgt spid="4120"/>
                                        </p:tgtEl>
                                        <p:attrNameLst>
                                          <p:attrName>ppt_w</p:attrName>
                                        </p:attrNameLst>
                                      </p:cBhvr>
                                      <p:tavLst>
                                        <p:tav tm="0">
                                          <p:val>
                                            <p:strVal val="#ppt_w+.3"/>
                                          </p:val>
                                        </p:tav>
                                        <p:tav tm="100000">
                                          <p:val>
                                            <p:strVal val="#ppt_w"/>
                                          </p:val>
                                        </p:tav>
                                      </p:tavLst>
                                    </p:anim>
                                    <p:anim calcmode="lin" valueType="num">
                                      <p:cBhvr>
                                        <p:cTn id="284" dur="1000" fill="hold"/>
                                        <p:tgtEl>
                                          <p:spTgt spid="4120"/>
                                        </p:tgtEl>
                                        <p:attrNameLst>
                                          <p:attrName>ppt_h</p:attrName>
                                        </p:attrNameLst>
                                      </p:cBhvr>
                                      <p:tavLst>
                                        <p:tav tm="0">
                                          <p:val>
                                            <p:strVal val="#ppt_h"/>
                                          </p:val>
                                        </p:tav>
                                        <p:tav tm="100000">
                                          <p:val>
                                            <p:strVal val="#ppt_h"/>
                                          </p:val>
                                        </p:tav>
                                      </p:tavLst>
                                    </p:anim>
                                    <p:animEffect transition="in" filter="fade">
                                      <p:cBhvr>
                                        <p:cTn id="285" dur="1000"/>
                                        <p:tgtEl>
                                          <p:spTgt spid="4120"/>
                                        </p:tgtEl>
                                      </p:cBhvr>
                                    </p:animEffect>
                                  </p:childTnLst>
                                </p:cTn>
                              </p:par>
                            </p:childTnLst>
                          </p:cTn>
                        </p:par>
                      </p:childTnLst>
                    </p:cTn>
                  </p:par>
                  <p:par>
                    <p:cTn id="286" fill="hold">
                      <p:stCondLst>
                        <p:cond delay="indefinite"/>
                      </p:stCondLst>
                      <p:childTnLst>
                        <p:par>
                          <p:cTn id="287" fill="hold">
                            <p:stCondLst>
                              <p:cond delay="0"/>
                            </p:stCondLst>
                            <p:childTnLst>
                              <p:par>
                                <p:cTn id="288" presetID="16" presetClass="exit" presetSubtype="37" fill="hold" nodeType="clickEffect">
                                  <p:stCondLst>
                                    <p:cond delay="0"/>
                                  </p:stCondLst>
                                  <p:childTnLst>
                                    <p:animEffect transition="out" filter="barn(outVertical)">
                                      <p:cBhvr>
                                        <p:cTn id="289" dur="2000"/>
                                        <p:tgtEl>
                                          <p:spTgt spid="4120"/>
                                        </p:tgtEl>
                                      </p:cBhvr>
                                    </p:animEffect>
                                    <p:set>
                                      <p:cBhvr>
                                        <p:cTn id="290" dur="1" fill="hold">
                                          <p:stCondLst>
                                            <p:cond delay="1999"/>
                                          </p:stCondLst>
                                        </p:cTn>
                                        <p:tgtEl>
                                          <p:spTgt spid="4120"/>
                                        </p:tgtEl>
                                        <p:attrNameLst>
                                          <p:attrName>style.visibility</p:attrName>
                                        </p:attrNameLst>
                                      </p:cBhvr>
                                      <p:to>
                                        <p:strVal val="hidden"/>
                                      </p:to>
                                    </p:set>
                                  </p:childTnLst>
                                </p:cTn>
                              </p:par>
                              <p:par>
                                <p:cTn id="291" presetID="2" presetClass="entr" presetSubtype="9" fill="hold" nodeType="withEffect">
                                  <p:stCondLst>
                                    <p:cond delay="100"/>
                                  </p:stCondLst>
                                  <p:childTnLst>
                                    <p:set>
                                      <p:cBhvr>
                                        <p:cTn id="292" dur="1" fill="hold">
                                          <p:stCondLst>
                                            <p:cond delay="0"/>
                                          </p:stCondLst>
                                        </p:cTn>
                                        <p:tgtEl>
                                          <p:spTgt spid="4129"/>
                                        </p:tgtEl>
                                        <p:attrNameLst>
                                          <p:attrName>style.visibility</p:attrName>
                                        </p:attrNameLst>
                                      </p:cBhvr>
                                      <p:to>
                                        <p:strVal val="visible"/>
                                      </p:to>
                                    </p:set>
                                    <p:anim calcmode="lin" valueType="num">
                                      <p:cBhvr additive="base">
                                        <p:cTn id="293" dur="2200" fill="hold"/>
                                        <p:tgtEl>
                                          <p:spTgt spid="4129"/>
                                        </p:tgtEl>
                                        <p:attrNameLst>
                                          <p:attrName>ppt_x</p:attrName>
                                        </p:attrNameLst>
                                      </p:cBhvr>
                                      <p:tavLst>
                                        <p:tav tm="0">
                                          <p:val>
                                            <p:strVal val="0-#ppt_w/2"/>
                                          </p:val>
                                        </p:tav>
                                        <p:tav tm="100000">
                                          <p:val>
                                            <p:strVal val="#ppt_x"/>
                                          </p:val>
                                        </p:tav>
                                      </p:tavLst>
                                    </p:anim>
                                    <p:anim calcmode="lin" valueType="num">
                                      <p:cBhvr additive="base">
                                        <p:cTn id="294" dur="2200" fill="hold"/>
                                        <p:tgtEl>
                                          <p:spTgt spid="4129"/>
                                        </p:tgtEl>
                                        <p:attrNameLst>
                                          <p:attrName>ppt_y</p:attrName>
                                        </p:attrNameLst>
                                      </p:cBhvr>
                                      <p:tavLst>
                                        <p:tav tm="0">
                                          <p:val>
                                            <p:strVal val="0-#ppt_h/2"/>
                                          </p:val>
                                        </p:tav>
                                        <p:tav tm="100000">
                                          <p:val>
                                            <p:strVal val="#ppt_y"/>
                                          </p:val>
                                        </p:tav>
                                      </p:tavLst>
                                    </p:anim>
                                  </p:childTnLst>
                                </p:cTn>
                              </p:par>
                              <p:par>
                                <p:cTn id="295" presetID="2" presetClass="entr" presetSubtype="1" fill="hold" grpId="0" nodeType="withEffect">
                                  <p:stCondLst>
                                    <p:cond delay="0"/>
                                  </p:stCondLst>
                                  <p:childTnLst>
                                    <p:set>
                                      <p:cBhvr>
                                        <p:cTn id="296" dur="1" fill="hold">
                                          <p:stCondLst>
                                            <p:cond delay="0"/>
                                          </p:stCondLst>
                                        </p:cTn>
                                        <p:tgtEl>
                                          <p:spTgt spid="4127"/>
                                        </p:tgtEl>
                                        <p:attrNameLst>
                                          <p:attrName>style.visibility</p:attrName>
                                        </p:attrNameLst>
                                      </p:cBhvr>
                                      <p:to>
                                        <p:strVal val="visible"/>
                                      </p:to>
                                    </p:set>
                                    <p:anim calcmode="lin" valueType="num">
                                      <p:cBhvr additive="base">
                                        <p:cTn id="297" dur="2200" fill="hold"/>
                                        <p:tgtEl>
                                          <p:spTgt spid="4127"/>
                                        </p:tgtEl>
                                        <p:attrNameLst>
                                          <p:attrName>ppt_x</p:attrName>
                                        </p:attrNameLst>
                                      </p:cBhvr>
                                      <p:tavLst>
                                        <p:tav tm="0">
                                          <p:val>
                                            <p:strVal val="#ppt_x"/>
                                          </p:val>
                                        </p:tav>
                                        <p:tav tm="100000">
                                          <p:val>
                                            <p:strVal val="#ppt_x"/>
                                          </p:val>
                                        </p:tav>
                                      </p:tavLst>
                                    </p:anim>
                                    <p:anim calcmode="lin" valueType="num">
                                      <p:cBhvr additive="base">
                                        <p:cTn id="298" dur="2200" fill="hold"/>
                                        <p:tgtEl>
                                          <p:spTgt spid="4127"/>
                                        </p:tgtEl>
                                        <p:attrNameLst>
                                          <p:attrName>ppt_y</p:attrName>
                                        </p:attrNameLst>
                                      </p:cBhvr>
                                      <p:tavLst>
                                        <p:tav tm="0">
                                          <p:val>
                                            <p:strVal val="0-#ppt_h/2"/>
                                          </p:val>
                                        </p:tav>
                                        <p:tav tm="100000">
                                          <p:val>
                                            <p:strVal val="#ppt_y"/>
                                          </p:val>
                                        </p:tav>
                                      </p:tavLst>
                                    </p:anim>
                                  </p:childTnLst>
                                </p:cTn>
                              </p:par>
                              <p:par>
                                <p:cTn id="299" presetID="2" presetClass="entr" presetSubtype="3" fill="hold" nodeType="withEffect">
                                  <p:stCondLst>
                                    <p:cond delay="0"/>
                                  </p:stCondLst>
                                  <p:childTnLst>
                                    <p:set>
                                      <p:cBhvr>
                                        <p:cTn id="300" dur="1" fill="hold">
                                          <p:stCondLst>
                                            <p:cond delay="0"/>
                                          </p:stCondLst>
                                        </p:cTn>
                                        <p:tgtEl>
                                          <p:spTgt spid="4128"/>
                                        </p:tgtEl>
                                        <p:attrNameLst>
                                          <p:attrName>style.visibility</p:attrName>
                                        </p:attrNameLst>
                                      </p:cBhvr>
                                      <p:to>
                                        <p:strVal val="visible"/>
                                      </p:to>
                                    </p:set>
                                    <p:anim calcmode="lin" valueType="num">
                                      <p:cBhvr additive="base">
                                        <p:cTn id="301" dur="2500" fill="hold"/>
                                        <p:tgtEl>
                                          <p:spTgt spid="4128"/>
                                        </p:tgtEl>
                                        <p:attrNameLst>
                                          <p:attrName>ppt_x</p:attrName>
                                        </p:attrNameLst>
                                      </p:cBhvr>
                                      <p:tavLst>
                                        <p:tav tm="0">
                                          <p:val>
                                            <p:strVal val="1+#ppt_w/2"/>
                                          </p:val>
                                        </p:tav>
                                        <p:tav tm="100000">
                                          <p:val>
                                            <p:strVal val="#ppt_x"/>
                                          </p:val>
                                        </p:tav>
                                      </p:tavLst>
                                    </p:anim>
                                    <p:anim calcmode="lin" valueType="num">
                                      <p:cBhvr additive="base">
                                        <p:cTn id="302" dur="2500" fill="hold"/>
                                        <p:tgtEl>
                                          <p:spTgt spid="4128"/>
                                        </p:tgtEl>
                                        <p:attrNameLst>
                                          <p:attrName>ppt_y</p:attrName>
                                        </p:attrNameLst>
                                      </p:cBhvr>
                                      <p:tavLst>
                                        <p:tav tm="0">
                                          <p:val>
                                            <p:strVal val="0-#ppt_h/2"/>
                                          </p:val>
                                        </p:tav>
                                        <p:tav tm="100000">
                                          <p:val>
                                            <p:strVal val="#ppt_y"/>
                                          </p:val>
                                        </p:tav>
                                      </p:tavLst>
                                    </p:anim>
                                  </p:childTnLst>
                                </p:cTn>
                              </p:par>
                            </p:childTnLst>
                          </p:cTn>
                        </p:par>
                        <p:par>
                          <p:cTn id="303" fill="hold">
                            <p:stCondLst>
                              <p:cond delay="2500"/>
                            </p:stCondLst>
                            <p:childTnLst>
                              <p:par>
                                <p:cTn id="304" presetID="1" presetClass="mediacall" presetSubtype="0" fill="hold" nodeType="afterEffect">
                                  <p:stCondLst>
                                    <p:cond delay="0"/>
                                  </p:stCondLst>
                                  <p:childTnLst>
                                    <p:cmd type="call" cmd="playFrom(0.0)">
                                      <p:cBhvr>
                                        <p:cTn id="305" dur="4709" fill="hold"/>
                                        <p:tgtEl>
                                          <p:spTgt spid="4128"/>
                                        </p:tgtEl>
                                      </p:cBhvr>
                                    </p:cmd>
                                  </p:childTnLst>
                                </p:cTn>
                              </p:par>
                              <p:par>
                                <p:cTn id="306" presetID="1" presetClass="mediacall" presetSubtype="0" fill="hold" nodeType="withEffect">
                                  <p:stCondLst>
                                    <p:cond delay="0"/>
                                  </p:stCondLst>
                                  <p:childTnLst>
                                    <p:cmd type="call" cmd="playFrom(0.0)">
                                      <p:cBhvr>
                                        <p:cTn id="307" dur="31625" fill="hold"/>
                                        <p:tgtEl>
                                          <p:spTgt spid="412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08" fill="hold" display="0">
                  <p:stCondLst>
                    <p:cond delay="indefinite"/>
                  </p:stCondLst>
                  <p:endCondLst>
                    <p:cond evt="onNext" delay="0">
                      <p:tgtEl>
                        <p:sldTgt/>
                      </p:tgtEl>
                    </p:cond>
                    <p:cond evt="onPrev" delay="0">
                      <p:tgtEl>
                        <p:sldTgt/>
                      </p:tgtEl>
                    </p:cond>
                  </p:endCondLst>
                </p:cTn>
                <p:tgtEl>
                  <p:spTgt spid="4104"/>
                </p:tgtEl>
              </p:cMediaNode>
            </p:video>
            <p:seq concurrent="1" nextAc="seek">
              <p:cTn id="309" restart="whenNotActive" fill="hold" evtFilter="cancelBubble" nodeType="interactiveSeq">
                <p:stCondLst>
                  <p:cond evt="onClick" delay="0">
                    <p:tgtEl>
                      <p:spTgt spid="4104"/>
                    </p:tgtEl>
                  </p:cond>
                </p:stCondLst>
                <p:endSync evt="end" delay="0">
                  <p:rtn val="all"/>
                </p:endSync>
                <p:childTnLst>
                  <p:par>
                    <p:cTn id="310" fill="hold">
                      <p:stCondLst>
                        <p:cond delay="0"/>
                      </p:stCondLst>
                      <p:childTnLst>
                        <p:par>
                          <p:cTn id="311" fill="hold">
                            <p:stCondLst>
                              <p:cond delay="0"/>
                            </p:stCondLst>
                            <p:childTnLst>
                              <p:par>
                                <p:cTn id="312" presetID="2" presetClass="mediacall" presetSubtype="0" fill="hold" nodeType="clickEffect">
                                  <p:stCondLst>
                                    <p:cond delay="0"/>
                                  </p:stCondLst>
                                  <p:childTnLst>
                                    <p:cmd type="call" cmd="togglePause">
                                      <p:cBhvr>
                                        <p:cTn id="313" dur="1" fill="hold"/>
                                        <p:tgtEl>
                                          <p:spTgt spid="4104"/>
                                        </p:tgtEl>
                                      </p:cBhvr>
                                    </p:cmd>
                                  </p:childTnLst>
                                </p:cTn>
                              </p:par>
                            </p:childTnLst>
                          </p:cTn>
                        </p:par>
                      </p:childTnLst>
                    </p:cTn>
                  </p:par>
                </p:childTnLst>
              </p:cTn>
              <p:nextCondLst>
                <p:cond evt="onClick" delay="0">
                  <p:tgtEl>
                    <p:spTgt spid="4104"/>
                  </p:tgtEl>
                </p:cond>
              </p:nextCondLst>
            </p:seq>
            <p:video>
              <p:cMediaNode>
                <p:cTn id="314" repeatCount="indefinite" fill="hold" display="0">
                  <p:stCondLst>
                    <p:cond delay="indefinite"/>
                  </p:stCondLst>
                  <p:endCondLst>
                    <p:cond evt="onNext" delay="0">
                      <p:tgtEl>
                        <p:sldTgt/>
                      </p:tgtEl>
                    </p:cond>
                    <p:cond evt="onPrev" delay="0">
                      <p:tgtEl>
                        <p:sldTgt/>
                      </p:tgtEl>
                    </p:cond>
                  </p:endCondLst>
                </p:cTn>
                <p:tgtEl>
                  <p:spTgt spid="4128"/>
                </p:tgtEl>
              </p:cMediaNode>
            </p:video>
            <p:seq concurrent="1" nextAc="seek">
              <p:cTn id="315" restart="whenNotActive" fill="hold" evtFilter="cancelBubble" nodeType="interactiveSeq">
                <p:stCondLst>
                  <p:cond evt="onClick" delay="0">
                    <p:tgtEl>
                      <p:spTgt spid="4128"/>
                    </p:tgtEl>
                  </p:cond>
                </p:stCondLst>
                <p:endSync evt="end" delay="0">
                  <p:rtn val="all"/>
                </p:endSync>
                <p:childTnLst>
                  <p:par>
                    <p:cTn id="316" fill="hold">
                      <p:stCondLst>
                        <p:cond delay="0"/>
                      </p:stCondLst>
                      <p:childTnLst>
                        <p:par>
                          <p:cTn id="317" fill="hold">
                            <p:stCondLst>
                              <p:cond delay="0"/>
                            </p:stCondLst>
                            <p:childTnLst>
                              <p:par>
                                <p:cTn id="318" presetID="2" presetClass="mediacall" presetSubtype="0" fill="hold" nodeType="clickEffect">
                                  <p:stCondLst>
                                    <p:cond delay="0"/>
                                  </p:stCondLst>
                                  <p:childTnLst>
                                    <p:cmd type="call" cmd="togglePause">
                                      <p:cBhvr>
                                        <p:cTn id="319" dur="1" fill="hold"/>
                                        <p:tgtEl>
                                          <p:spTgt spid="4128"/>
                                        </p:tgtEl>
                                      </p:cBhvr>
                                    </p:cmd>
                                  </p:childTnLst>
                                </p:cTn>
                              </p:par>
                            </p:childTnLst>
                          </p:cTn>
                        </p:par>
                      </p:childTnLst>
                    </p:cTn>
                  </p:par>
                </p:childTnLst>
              </p:cTn>
              <p:nextCondLst>
                <p:cond evt="onClick" delay="0">
                  <p:tgtEl>
                    <p:spTgt spid="4128"/>
                  </p:tgtEl>
                </p:cond>
              </p:nextCondLst>
            </p:seq>
            <p:video>
              <p:cMediaNode>
                <p:cTn id="320" fill="hold" display="0">
                  <p:stCondLst>
                    <p:cond delay="indefinite"/>
                  </p:stCondLst>
                  <p:endCondLst>
                    <p:cond evt="onNext" delay="0">
                      <p:tgtEl>
                        <p:sldTgt/>
                      </p:tgtEl>
                    </p:cond>
                    <p:cond evt="onPrev" delay="0">
                      <p:tgtEl>
                        <p:sldTgt/>
                      </p:tgtEl>
                    </p:cond>
                  </p:endCondLst>
                </p:cTn>
                <p:tgtEl>
                  <p:spTgt spid="4129"/>
                </p:tgtEl>
              </p:cMediaNode>
            </p:video>
            <p:seq concurrent="1" nextAc="seek">
              <p:cTn id="321" restart="whenNotActive" fill="hold" evtFilter="cancelBubble" nodeType="interactiveSeq">
                <p:stCondLst>
                  <p:cond evt="onClick" delay="0">
                    <p:tgtEl>
                      <p:spTgt spid="4129"/>
                    </p:tgtEl>
                  </p:cond>
                </p:stCondLst>
                <p:endSync evt="end" delay="0">
                  <p:rtn val="all"/>
                </p:endSync>
                <p:childTnLst>
                  <p:par>
                    <p:cTn id="322" fill="hold">
                      <p:stCondLst>
                        <p:cond delay="0"/>
                      </p:stCondLst>
                      <p:childTnLst>
                        <p:par>
                          <p:cTn id="323" fill="hold">
                            <p:stCondLst>
                              <p:cond delay="0"/>
                            </p:stCondLst>
                            <p:childTnLst>
                              <p:par>
                                <p:cTn id="324" presetID="2" presetClass="mediacall" presetSubtype="0" fill="hold" nodeType="clickEffect">
                                  <p:stCondLst>
                                    <p:cond delay="0"/>
                                  </p:stCondLst>
                                  <p:childTnLst>
                                    <p:cmd type="call" cmd="togglePause">
                                      <p:cBhvr>
                                        <p:cTn id="325" dur="1" fill="hold"/>
                                        <p:tgtEl>
                                          <p:spTgt spid="4129"/>
                                        </p:tgtEl>
                                      </p:cBhvr>
                                    </p:cmd>
                                  </p:childTnLst>
                                </p:cTn>
                              </p:par>
                            </p:childTnLst>
                          </p:cTn>
                        </p:par>
                      </p:childTnLst>
                    </p:cTn>
                  </p:par>
                </p:childTnLst>
              </p:cTn>
              <p:nextCondLst>
                <p:cond evt="onClick" delay="0">
                  <p:tgtEl>
                    <p:spTgt spid="4129"/>
                  </p:tgtEl>
                </p:cond>
              </p:nextCondLst>
            </p:seq>
          </p:childTnLst>
        </p:cTn>
      </p:par>
    </p:tnLst>
    <p:bldLst>
      <p:bldP spid="4121" grpId="0"/>
      <p:bldP spid="4121" grpId="1"/>
      <p:bldP spid="4101" grpId="0"/>
      <p:bldP spid="4102" grpId="0"/>
      <p:bldP spid="4103" grpId="0"/>
      <p:bldP spid="4103" grpId="1"/>
      <p:bldP spid="4105" grpId="0"/>
      <p:bldP spid="4105" grpId="1"/>
      <p:bldP spid="4109" grpId="0"/>
      <p:bldP spid="4109" grpId="1"/>
      <p:bldP spid="4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pic>
        <p:nvPicPr>
          <p:cNvPr id="5132" name="Inthismediumshotspar[2].wmv">
            <a:hlinkClick r:id="" action="ppaction://media"/>
          </p:cNvPr>
          <p:cNvPicPr>
            <a:picLocks noRot="1" noChangeAspect="1" noChangeArrowheads="1"/>
          </p:cNvPicPr>
          <p:nvPr>
            <a:videoFile r:link="rId1"/>
          </p:nvPr>
        </p:nvPicPr>
        <p:blipFill>
          <a:blip r:embed="rId3" cstate="print"/>
          <a:srcRect/>
          <a:stretch>
            <a:fillRect/>
          </a:stretch>
        </p:blipFill>
        <p:spPr bwMode="auto">
          <a:xfrm>
            <a:off x="6172200" y="2590800"/>
            <a:ext cx="2692400" cy="4038600"/>
          </a:xfrm>
          <a:prstGeom prst="rect">
            <a:avLst/>
          </a:prstGeom>
          <a:noFill/>
        </p:spPr>
      </p:pic>
      <p:sp>
        <p:nvSpPr>
          <p:cNvPr id="5125" name="Text Box 5"/>
          <p:cNvSpPr txBox="1">
            <a:spLocks noChangeArrowheads="1"/>
          </p:cNvSpPr>
          <p:nvPr/>
        </p:nvSpPr>
        <p:spPr bwMode="auto">
          <a:xfrm>
            <a:off x="0" y="0"/>
            <a:ext cx="9144000" cy="701675"/>
          </a:xfrm>
          <a:prstGeom prst="rect">
            <a:avLst/>
          </a:prstGeom>
          <a:noFill/>
          <a:ln w="9525" algn="ctr">
            <a:noFill/>
            <a:miter lim="800000"/>
            <a:headEnd/>
            <a:tailEnd/>
          </a:ln>
          <a:effectLst/>
        </p:spPr>
        <p:txBody>
          <a:bodyPr>
            <a:spAutoFit/>
          </a:bodyPr>
          <a:lstStyle/>
          <a:p>
            <a:r>
              <a:rPr lang="en-US" sz="4000" b="1" dirty="0">
                <a:solidFill>
                  <a:srgbClr val="FFFF00"/>
                </a:solidFill>
                <a:effectLst>
                  <a:outerShdw blurRad="38100" dist="38100" dir="2700000" algn="tl">
                    <a:srgbClr val="FFFFFF"/>
                  </a:outerShdw>
                </a:effectLst>
              </a:rPr>
              <a:t>3. </a:t>
            </a:r>
            <a:r>
              <a:rPr lang="en-US" sz="4000" b="1" u="sng" dirty="0" smtClean="0">
                <a:solidFill>
                  <a:srgbClr val="FFFF00"/>
                </a:solidFill>
                <a:effectLst>
                  <a:outerShdw blurRad="38100" dist="38100" dir="2700000" algn="tl">
                    <a:srgbClr val="FFFFFF"/>
                  </a:outerShdw>
                </a:effectLst>
              </a:rPr>
              <a:t>Require Energy</a:t>
            </a:r>
            <a:endParaRPr lang="en-US" sz="4000" b="1" u="sng" dirty="0">
              <a:solidFill>
                <a:srgbClr val="FFFF00"/>
              </a:solidFill>
              <a:effectLst>
                <a:outerShdw blurRad="38100" dist="38100" dir="2700000" algn="tl">
                  <a:srgbClr val="FFFFFF"/>
                </a:outerShdw>
              </a:effectLst>
            </a:endParaRPr>
          </a:p>
        </p:txBody>
      </p:sp>
      <p:sp>
        <p:nvSpPr>
          <p:cNvPr id="5126" name="Text Box 6"/>
          <p:cNvSpPr txBox="1">
            <a:spLocks noChangeArrowheads="1"/>
          </p:cNvSpPr>
          <p:nvPr/>
        </p:nvSpPr>
        <p:spPr bwMode="auto">
          <a:xfrm>
            <a:off x="0" y="1447800"/>
            <a:ext cx="9144000" cy="579438"/>
          </a:xfrm>
          <a:prstGeom prst="rect">
            <a:avLst/>
          </a:prstGeom>
          <a:noFill/>
          <a:ln w="9525" algn="ctr">
            <a:noFill/>
            <a:miter lim="800000"/>
            <a:headEnd/>
            <a:tailEnd/>
          </a:ln>
          <a:effectLst/>
        </p:spPr>
        <p:txBody>
          <a:bodyPr>
            <a:spAutoFit/>
          </a:bodyPr>
          <a:lstStyle/>
          <a:p>
            <a:r>
              <a:rPr lang="en-US" b="1" u="sng">
                <a:solidFill>
                  <a:srgbClr val="FFFF00"/>
                </a:solidFill>
                <a:effectLst>
                  <a:outerShdw blurRad="38100" dist="38100" dir="2700000" algn="tl">
                    <a:srgbClr val="FFFFFF"/>
                  </a:outerShdw>
                </a:effectLst>
              </a:rPr>
              <a:t>All</a:t>
            </a:r>
            <a:r>
              <a:rPr lang="en-US">
                <a:solidFill>
                  <a:schemeClr val="bg1"/>
                </a:solidFill>
              </a:rPr>
              <a:t> organisms use </a:t>
            </a:r>
            <a:r>
              <a:rPr lang="en-US" b="1" u="sng">
                <a:solidFill>
                  <a:srgbClr val="FFFF00"/>
                </a:solidFill>
                <a:effectLst>
                  <a:outerShdw blurRad="38100" dist="38100" dir="2700000" algn="tl">
                    <a:srgbClr val="FFFFFF"/>
                  </a:outerShdw>
                </a:effectLst>
              </a:rPr>
              <a:t>energy</a:t>
            </a:r>
            <a:r>
              <a:rPr lang="en-US">
                <a:solidFill>
                  <a:schemeClr val="bg1"/>
                </a:solidFill>
              </a:rPr>
              <a:t> for various reasons.</a:t>
            </a:r>
          </a:p>
        </p:txBody>
      </p:sp>
      <p:sp>
        <p:nvSpPr>
          <p:cNvPr id="5127" name="Text Box 7"/>
          <p:cNvSpPr txBox="1">
            <a:spLocks noChangeArrowheads="1"/>
          </p:cNvSpPr>
          <p:nvPr/>
        </p:nvSpPr>
        <p:spPr bwMode="auto">
          <a:xfrm>
            <a:off x="4114800" y="2438400"/>
            <a:ext cx="3886200" cy="1752600"/>
          </a:xfrm>
          <a:prstGeom prst="rect">
            <a:avLst/>
          </a:prstGeom>
          <a:noFill/>
          <a:ln w="9525">
            <a:noFill/>
            <a:miter lim="800000"/>
            <a:headEnd/>
            <a:tailEnd/>
          </a:ln>
        </p:spPr>
        <p:txBody>
          <a:bodyPr/>
          <a:lstStyle/>
          <a:p>
            <a:pPr>
              <a:spcAft>
                <a:spcPts val="200"/>
              </a:spcAft>
              <a:buFont typeface="Wingdings" pitchFamily="2" charset="2"/>
              <a:buChar char="v"/>
            </a:pPr>
            <a:r>
              <a:rPr lang="en-US" b="1" u="sng">
                <a:solidFill>
                  <a:srgbClr val="33CC33"/>
                </a:solidFill>
              </a:rPr>
              <a:t>Growth</a:t>
            </a:r>
          </a:p>
          <a:p>
            <a:pPr>
              <a:buFont typeface="Wingdings" pitchFamily="2" charset="2"/>
              <a:buChar char="v"/>
            </a:pPr>
            <a:r>
              <a:rPr lang="en-US" b="1" u="sng">
                <a:solidFill>
                  <a:srgbClr val="33CC33"/>
                </a:solidFill>
              </a:rPr>
              <a:t>Body Functions</a:t>
            </a:r>
          </a:p>
          <a:p>
            <a:endParaRPr lang="en-US" b="1" u="sng">
              <a:solidFill>
                <a:srgbClr val="33CC33"/>
              </a:solidFill>
            </a:endParaRPr>
          </a:p>
        </p:txBody>
      </p:sp>
      <p:sp>
        <p:nvSpPr>
          <p:cNvPr id="5129" name="Text Box 9"/>
          <p:cNvSpPr txBox="1">
            <a:spLocks noChangeArrowheads="1"/>
          </p:cNvSpPr>
          <p:nvPr/>
        </p:nvSpPr>
        <p:spPr bwMode="auto">
          <a:xfrm>
            <a:off x="8686800" y="0"/>
            <a:ext cx="457200" cy="304800"/>
          </a:xfrm>
          <a:prstGeom prst="rect">
            <a:avLst/>
          </a:prstGeom>
          <a:noFill/>
          <a:ln w="9525" algn="ctr">
            <a:noFill/>
            <a:miter lim="800000"/>
            <a:headEnd/>
            <a:tailEnd/>
          </a:ln>
          <a:effectLst/>
        </p:spPr>
        <p:txBody>
          <a:bodyPr>
            <a:spAutoFit/>
          </a:bodyPr>
          <a:lstStyle/>
          <a:p>
            <a:r>
              <a:rPr lang="en-US" sz="1400">
                <a:solidFill>
                  <a:schemeClr val="bg1"/>
                </a:solidFill>
              </a:rPr>
              <a:t>2</a:t>
            </a:r>
          </a:p>
        </p:txBody>
      </p:sp>
      <p:pic>
        <p:nvPicPr>
          <p:cNvPr id="5130" name="Picture 10" descr="top_batter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9200" y="3886200"/>
            <a:ext cx="3200400" cy="2697163"/>
          </a:xfrm>
          <a:prstGeom prst="rect">
            <a:avLst/>
          </a:prstGeom>
          <a:noFill/>
        </p:spPr>
      </p:pic>
      <p:sp>
        <p:nvSpPr>
          <p:cNvPr id="5128" name="Text Box 8"/>
          <p:cNvSpPr txBox="1">
            <a:spLocks noChangeArrowheads="1"/>
          </p:cNvSpPr>
          <p:nvPr/>
        </p:nvSpPr>
        <p:spPr bwMode="auto">
          <a:xfrm>
            <a:off x="838200" y="2438400"/>
            <a:ext cx="3886200" cy="2043113"/>
          </a:xfrm>
          <a:prstGeom prst="rect">
            <a:avLst/>
          </a:prstGeom>
          <a:noFill/>
          <a:ln w="9525" algn="ctr">
            <a:noFill/>
            <a:miter lim="800000"/>
            <a:headEnd/>
            <a:tailEnd/>
          </a:ln>
          <a:effectLst/>
        </p:spPr>
        <p:txBody>
          <a:bodyPr>
            <a:spAutoFit/>
          </a:bodyPr>
          <a:lstStyle/>
          <a:p>
            <a:pPr>
              <a:buFont typeface="Wingdings" pitchFamily="2" charset="2"/>
              <a:buChar char="v"/>
            </a:pPr>
            <a:r>
              <a:rPr lang="en-US" b="1" u="sng">
                <a:solidFill>
                  <a:srgbClr val="33CC33"/>
                </a:solidFill>
              </a:rPr>
              <a:t>Movement</a:t>
            </a:r>
          </a:p>
          <a:p>
            <a:pPr>
              <a:buFont typeface="Wingdings" pitchFamily="2" charset="2"/>
              <a:buChar char="v"/>
            </a:pPr>
            <a:r>
              <a:rPr lang="en-US" b="1" u="sng">
                <a:solidFill>
                  <a:srgbClr val="33CC33"/>
                </a:solidFill>
              </a:rPr>
              <a:t>Repair</a:t>
            </a:r>
            <a:endParaRPr lang="en-US">
              <a:solidFill>
                <a:srgbClr val="33CC33"/>
              </a:solidFill>
            </a:endParaRPr>
          </a:p>
          <a:p>
            <a:pPr>
              <a:buFont typeface="Wingdings" pitchFamily="2" charset="2"/>
              <a:buChar char="v"/>
            </a:pPr>
            <a:r>
              <a:rPr lang="en-US">
                <a:solidFill>
                  <a:srgbClr val="33CC33"/>
                </a:solidFill>
              </a:rPr>
              <a:t>Etc</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132"/>
                                        </p:tgtEl>
                                      </p:cBhvr>
                                    </p:cmd>
                                  </p:childTnLst>
                                </p:cTn>
                              </p:par>
                              <p:par>
                                <p:cTn id="7" presetID="2" presetClass="entr" presetSubtype="4" fill="hold" grpId="0" nodeType="withEffect">
                                  <p:stCondLst>
                                    <p:cond delay="800"/>
                                  </p:stCondLst>
                                  <p:iterate type="lt">
                                    <p:tmPct val="5263"/>
                                  </p:iterate>
                                  <p:childTnLst>
                                    <p:set>
                                      <p:cBhvr>
                                        <p:cTn id="8" dur="1" fill="hold">
                                          <p:stCondLst>
                                            <p:cond delay="0"/>
                                          </p:stCondLst>
                                        </p:cTn>
                                        <p:tgtEl>
                                          <p:spTgt spid="5126"/>
                                        </p:tgtEl>
                                        <p:attrNameLst>
                                          <p:attrName>style.visibility</p:attrName>
                                        </p:attrNameLst>
                                      </p:cBhvr>
                                      <p:to>
                                        <p:strVal val="visible"/>
                                      </p:to>
                                    </p:set>
                                    <p:anim calcmode="lin" valueType="num">
                                      <p:cBhvr additive="base">
                                        <p:cTn id="9" dur="500" fill="hold"/>
                                        <p:tgtEl>
                                          <p:spTgt spid="5126"/>
                                        </p:tgtEl>
                                        <p:attrNameLst>
                                          <p:attrName>ppt_x</p:attrName>
                                        </p:attrNameLst>
                                      </p:cBhvr>
                                      <p:tavLst>
                                        <p:tav tm="0">
                                          <p:val>
                                            <p:strVal val="#ppt_x"/>
                                          </p:val>
                                        </p:tav>
                                        <p:tav tm="100000">
                                          <p:val>
                                            <p:strVal val="#ppt_x"/>
                                          </p:val>
                                        </p:tav>
                                      </p:tavLst>
                                    </p:anim>
                                    <p:anim calcmode="lin" valueType="num">
                                      <p:cBhvr additive="base">
                                        <p:cTn id="10" dur="500" fill="hold"/>
                                        <p:tgtEl>
                                          <p:spTgt spid="5126"/>
                                        </p:tgtEl>
                                        <p:attrNameLst>
                                          <p:attrName>ppt_y</p:attrName>
                                        </p:attrNameLst>
                                      </p:cBhvr>
                                      <p:tavLst>
                                        <p:tav tm="0">
                                          <p:val>
                                            <p:strVal val="1+#ppt_h/2"/>
                                          </p:val>
                                        </p:tav>
                                        <p:tav tm="100000">
                                          <p:val>
                                            <p:strVal val="#ppt_y"/>
                                          </p:val>
                                        </p:tav>
                                      </p:tavLst>
                                    </p:anim>
                                  </p:childTnLst>
                                </p:cTn>
                              </p:par>
                              <p:par>
                                <p:cTn id="11" presetID="50" presetClass="entr" presetSubtype="0" decel="100000" fill="hold" nodeType="withEffect">
                                  <p:stCondLst>
                                    <p:cond delay="1800"/>
                                  </p:stCondLst>
                                  <p:childTnLst>
                                    <p:set>
                                      <p:cBhvr>
                                        <p:cTn id="12" dur="1" fill="hold">
                                          <p:stCondLst>
                                            <p:cond delay="0"/>
                                          </p:stCondLst>
                                        </p:cTn>
                                        <p:tgtEl>
                                          <p:spTgt spid="5130"/>
                                        </p:tgtEl>
                                        <p:attrNameLst>
                                          <p:attrName>style.visibility</p:attrName>
                                        </p:attrNameLst>
                                      </p:cBhvr>
                                      <p:to>
                                        <p:strVal val="visible"/>
                                      </p:to>
                                    </p:set>
                                    <p:anim calcmode="lin" valueType="num">
                                      <p:cBhvr>
                                        <p:cTn id="13" dur="1000" fill="hold"/>
                                        <p:tgtEl>
                                          <p:spTgt spid="5130"/>
                                        </p:tgtEl>
                                        <p:attrNameLst>
                                          <p:attrName>ppt_w</p:attrName>
                                        </p:attrNameLst>
                                      </p:cBhvr>
                                      <p:tavLst>
                                        <p:tav tm="0">
                                          <p:val>
                                            <p:strVal val="#ppt_w+.3"/>
                                          </p:val>
                                        </p:tav>
                                        <p:tav tm="100000">
                                          <p:val>
                                            <p:strVal val="#ppt_w"/>
                                          </p:val>
                                        </p:tav>
                                      </p:tavLst>
                                    </p:anim>
                                    <p:anim calcmode="lin" valueType="num">
                                      <p:cBhvr>
                                        <p:cTn id="14" dur="1000" fill="hold"/>
                                        <p:tgtEl>
                                          <p:spTgt spid="5130"/>
                                        </p:tgtEl>
                                        <p:attrNameLst>
                                          <p:attrName>ppt_h</p:attrName>
                                        </p:attrNameLst>
                                      </p:cBhvr>
                                      <p:tavLst>
                                        <p:tav tm="0">
                                          <p:val>
                                            <p:strVal val="#ppt_h"/>
                                          </p:val>
                                        </p:tav>
                                        <p:tav tm="100000">
                                          <p:val>
                                            <p:strVal val="#ppt_h"/>
                                          </p:val>
                                        </p:tav>
                                      </p:tavLst>
                                    </p:anim>
                                    <p:animEffect transition="in" filter="fade">
                                      <p:cBhvr>
                                        <p:cTn id="15" dur="1000"/>
                                        <p:tgtEl>
                                          <p:spTgt spid="513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iterate type="lt">
                                    <p:tmPct val="5000"/>
                                  </p:iterate>
                                  <p:childTnLst>
                                    <p:set>
                                      <p:cBhvr>
                                        <p:cTn id="19" dur="1" fill="hold">
                                          <p:stCondLst>
                                            <p:cond delay="0"/>
                                          </p:stCondLst>
                                        </p:cTn>
                                        <p:tgtEl>
                                          <p:spTgt spid="5128">
                                            <p:txEl>
                                              <p:pRg st="0" end="0"/>
                                            </p:txEl>
                                          </p:spTgt>
                                        </p:tgtEl>
                                        <p:attrNameLst>
                                          <p:attrName>style.visibility</p:attrName>
                                        </p:attrNameLst>
                                      </p:cBhvr>
                                      <p:to>
                                        <p:strVal val="visible"/>
                                      </p:to>
                                    </p:set>
                                    <p:anim calcmode="lin" valueType="num">
                                      <p:cBhvr additive="base">
                                        <p:cTn id="20" dur="500" fill="hold"/>
                                        <p:tgtEl>
                                          <p:spTgt spid="512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128">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iterate type="lt">
                                    <p:tmPct val="5000"/>
                                  </p:iterate>
                                  <p:childTnLst>
                                    <p:set>
                                      <p:cBhvr>
                                        <p:cTn id="23" dur="1" fill="hold">
                                          <p:stCondLst>
                                            <p:cond delay="0"/>
                                          </p:stCondLst>
                                        </p:cTn>
                                        <p:tgtEl>
                                          <p:spTgt spid="5127">
                                            <p:txEl>
                                              <p:pRg st="0" end="0"/>
                                            </p:txEl>
                                          </p:spTgt>
                                        </p:tgtEl>
                                        <p:attrNameLst>
                                          <p:attrName>style.visibility</p:attrName>
                                        </p:attrNameLst>
                                      </p:cBhvr>
                                      <p:to>
                                        <p:strVal val="visible"/>
                                      </p:to>
                                    </p:set>
                                    <p:anim calcmode="lin" valueType="num">
                                      <p:cBhvr additive="base">
                                        <p:cTn id="24" dur="500" fill="hold"/>
                                        <p:tgtEl>
                                          <p:spTgt spid="512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1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iterate type="lt">
                                    <p:tmPct val="5000"/>
                                  </p:iterate>
                                  <p:childTnLst>
                                    <p:set>
                                      <p:cBhvr>
                                        <p:cTn id="29" dur="1" fill="hold">
                                          <p:stCondLst>
                                            <p:cond delay="0"/>
                                          </p:stCondLst>
                                        </p:cTn>
                                        <p:tgtEl>
                                          <p:spTgt spid="5128">
                                            <p:txEl>
                                              <p:pRg st="1" end="1"/>
                                            </p:txEl>
                                          </p:spTgt>
                                        </p:tgtEl>
                                        <p:attrNameLst>
                                          <p:attrName>style.visibility</p:attrName>
                                        </p:attrNameLst>
                                      </p:cBhvr>
                                      <p:to>
                                        <p:strVal val="visible"/>
                                      </p:to>
                                    </p:set>
                                    <p:anim calcmode="lin" valueType="num">
                                      <p:cBhvr additive="base">
                                        <p:cTn id="30" dur="500" fill="hold"/>
                                        <p:tgtEl>
                                          <p:spTgt spid="5128">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5128">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iterate type="lt">
                                    <p:tmPct val="5000"/>
                                  </p:iterate>
                                  <p:childTnLst>
                                    <p:set>
                                      <p:cBhvr>
                                        <p:cTn id="33" dur="1" fill="hold">
                                          <p:stCondLst>
                                            <p:cond delay="0"/>
                                          </p:stCondLst>
                                        </p:cTn>
                                        <p:tgtEl>
                                          <p:spTgt spid="5127">
                                            <p:txEl>
                                              <p:pRg st="1" end="1"/>
                                            </p:txEl>
                                          </p:spTgt>
                                        </p:tgtEl>
                                        <p:attrNameLst>
                                          <p:attrName>style.visibility</p:attrName>
                                        </p:attrNameLst>
                                      </p:cBhvr>
                                      <p:to>
                                        <p:strVal val="visible"/>
                                      </p:to>
                                    </p:set>
                                    <p:anim calcmode="lin" valueType="num">
                                      <p:cBhvr additive="base">
                                        <p:cTn id="34" dur="500" fill="hold"/>
                                        <p:tgtEl>
                                          <p:spTgt spid="5127">
                                            <p:txEl>
                                              <p:pRg st="1" end="1"/>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127">
                                            <p:txEl>
                                              <p:pRg st="1" end="1"/>
                                            </p:txEl>
                                          </p:spTgt>
                                        </p:tgtEl>
                                        <p:attrNameLst>
                                          <p:attrName>ppt_y</p:attrName>
                                        </p:attrNameLst>
                                      </p:cBhvr>
                                      <p:tavLst>
                                        <p:tav tm="0">
                                          <p:val>
                                            <p:strVal val="1+#ppt_h/2"/>
                                          </p:val>
                                        </p:tav>
                                        <p:tav tm="100000">
                                          <p:val>
                                            <p:strVal val="#ppt_y"/>
                                          </p:val>
                                        </p:tav>
                                      </p:tavLst>
                                    </p:anim>
                                  </p:childTnLst>
                                </p:cTn>
                              </p:par>
                              <p:par>
                                <p:cTn id="36" presetID="2" presetClass="exit" presetSubtype="2" fill="hold" nodeType="withEffect">
                                  <p:stCondLst>
                                    <p:cond delay="500"/>
                                  </p:stCondLst>
                                  <p:childTnLst>
                                    <p:anim calcmode="lin" valueType="num">
                                      <p:cBhvr additive="base">
                                        <p:cTn id="37" dur="500"/>
                                        <p:tgtEl>
                                          <p:spTgt spid="5132"/>
                                        </p:tgtEl>
                                        <p:attrNameLst>
                                          <p:attrName>ppt_x</p:attrName>
                                        </p:attrNameLst>
                                      </p:cBhvr>
                                      <p:tavLst>
                                        <p:tav tm="0">
                                          <p:val>
                                            <p:strVal val="ppt_x"/>
                                          </p:val>
                                        </p:tav>
                                        <p:tav tm="100000">
                                          <p:val>
                                            <p:strVal val="1+ppt_w/2"/>
                                          </p:val>
                                        </p:tav>
                                      </p:tavLst>
                                    </p:anim>
                                    <p:anim calcmode="lin" valueType="num">
                                      <p:cBhvr additive="base">
                                        <p:cTn id="38" dur="500"/>
                                        <p:tgtEl>
                                          <p:spTgt spid="5132"/>
                                        </p:tgtEl>
                                        <p:attrNameLst>
                                          <p:attrName>ppt_y</p:attrName>
                                        </p:attrNameLst>
                                      </p:cBhvr>
                                      <p:tavLst>
                                        <p:tav tm="0">
                                          <p:val>
                                            <p:strVal val="ppt_y"/>
                                          </p:val>
                                        </p:tav>
                                        <p:tav tm="100000">
                                          <p:val>
                                            <p:strVal val="ppt_y"/>
                                          </p:val>
                                        </p:tav>
                                      </p:tavLst>
                                    </p:anim>
                                    <p:set>
                                      <p:cBhvr>
                                        <p:cTn id="39" dur="1" fill="hold">
                                          <p:stCondLst>
                                            <p:cond delay="499"/>
                                          </p:stCondLst>
                                        </p:cTn>
                                        <p:tgtEl>
                                          <p:spTgt spid="5132"/>
                                        </p:tgtEl>
                                        <p:attrNameLst>
                                          <p:attrName>style.visibility</p:attrName>
                                        </p:attrNameLst>
                                      </p:cBhvr>
                                      <p:to>
                                        <p:strVal val="hidden"/>
                                      </p:to>
                                    </p:set>
                                    <p:cmd type="call" cmd="stop">
                                      <p:cBhvr>
                                        <p:cTn id="40" dur="1">
                                          <p:stCondLst>
                                            <p:cond delay="499"/>
                                          </p:stCondLst>
                                        </p:cTn>
                                        <p:tgtEl>
                                          <p:spTgt spid="5132"/>
                                        </p:tgtEl>
                                      </p:cBhvr>
                                    </p:cmd>
                                  </p:childTnLst>
                                </p:cTn>
                              </p:par>
                            </p:childTnLst>
                          </p:cTn>
                        </p:par>
                        <p:par>
                          <p:cTn id="41" fill="hold">
                            <p:stCondLst>
                              <p:cond delay="1000"/>
                            </p:stCondLst>
                            <p:childTnLst>
                              <p:par>
                                <p:cTn id="42" presetID="2" presetClass="entr" presetSubtype="6" fill="hold" grpId="0" nodeType="afterEffect">
                                  <p:stCondLst>
                                    <p:cond delay="500"/>
                                  </p:stCondLst>
                                  <p:iterate type="lt">
                                    <p:tmPct val="5000"/>
                                  </p:iterate>
                                  <p:childTnLst>
                                    <p:set>
                                      <p:cBhvr>
                                        <p:cTn id="43" dur="1" fill="hold">
                                          <p:stCondLst>
                                            <p:cond delay="0"/>
                                          </p:stCondLst>
                                        </p:cTn>
                                        <p:tgtEl>
                                          <p:spTgt spid="5128">
                                            <p:txEl>
                                              <p:pRg st="2" end="2"/>
                                            </p:txEl>
                                          </p:spTgt>
                                        </p:tgtEl>
                                        <p:attrNameLst>
                                          <p:attrName>style.visibility</p:attrName>
                                        </p:attrNameLst>
                                      </p:cBhvr>
                                      <p:to>
                                        <p:strVal val="visible"/>
                                      </p:to>
                                    </p:set>
                                    <p:anim calcmode="lin" valueType="num">
                                      <p:cBhvr additive="base">
                                        <p:cTn id="44" dur="500" fill="hold"/>
                                        <p:tgtEl>
                                          <p:spTgt spid="5128">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1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46" fill="hold" display="0">
                  <p:stCondLst>
                    <p:cond delay="indefinite"/>
                  </p:stCondLst>
                  <p:endCondLst>
                    <p:cond evt="onPrev" delay="0">
                      <p:tgtEl>
                        <p:sldTgt/>
                      </p:tgtEl>
                    </p:cond>
                  </p:endCondLst>
                </p:cTn>
                <p:tgtEl>
                  <p:spTgt spid="5132"/>
                </p:tgtEl>
              </p:cMediaNode>
            </p:video>
          </p:childTnLst>
        </p:cTn>
      </p:par>
    </p:tnLst>
    <p:bldLst>
      <p:bldP spid="5126" grpId="0"/>
      <p:bldP spid="5127" grpId="0" uiExpand="1" build="p"/>
      <p:bldP spid="512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136525"/>
            <a:ext cx="9144000" cy="701675"/>
          </a:xfrm>
          <a:prstGeom prst="rect">
            <a:avLst/>
          </a:prstGeom>
          <a:noFill/>
          <a:ln w="9525" algn="ctr">
            <a:noFill/>
            <a:miter lim="800000"/>
            <a:headEnd/>
            <a:tailEnd/>
          </a:ln>
          <a:effectLst/>
        </p:spPr>
        <p:txBody>
          <a:bodyPr>
            <a:spAutoFit/>
          </a:bodyPr>
          <a:lstStyle/>
          <a:p>
            <a:r>
              <a:rPr lang="en-US" sz="4000" b="1" dirty="0">
                <a:solidFill>
                  <a:srgbClr val="0066FF"/>
                </a:solidFill>
                <a:effectLst>
                  <a:outerShdw blurRad="38100" dist="38100" dir="2700000" algn="tl">
                    <a:srgbClr val="000000"/>
                  </a:outerShdw>
                </a:effectLst>
              </a:rPr>
              <a:t>4. </a:t>
            </a:r>
            <a:r>
              <a:rPr lang="en-US" sz="4000" b="1" u="sng" dirty="0" smtClean="0">
                <a:solidFill>
                  <a:srgbClr val="0066FF"/>
                </a:solidFill>
                <a:effectLst>
                  <a:outerShdw blurRad="38100" dist="38100" dir="2700000" algn="tl">
                    <a:srgbClr val="000000"/>
                  </a:outerShdw>
                </a:effectLst>
              </a:rPr>
              <a:t>Evolves and Adapts</a:t>
            </a:r>
            <a:endParaRPr lang="en-US" sz="4000" b="1" u="sng" dirty="0">
              <a:solidFill>
                <a:srgbClr val="0066FF"/>
              </a:solidFill>
              <a:effectLst>
                <a:outerShdw blurRad="38100" dist="38100" dir="2700000" algn="tl">
                  <a:srgbClr val="000000"/>
                </a:outerShdw>
              </a:effectLst>
            </a:endParaRPr>
          </a:p>
        </p:txBody>
      </p:sp>
      <p:sp>
        <p:nvSpPr>
          <p:cNvPr id="6149" name="Text Box 5"/>
          <p:cNvSpPr txBox="1">
            <a:spLocks noChangeArrowheads="1"/>
          </p:cNvSpPr>
          <p:nvPr/>
        </p:nvSpPr>
        <p:spPr bwMode="auto">
          <a:xfrm>
            <a:off x="0" y="838200"/>
            <a:ext cx="9144000" cy="2773363"/>
          </a:xfrm>
          <a:prstGeom prst="rect">
            <a:avLst/>
          </a:prstGeom>
          <a:noFill/>
          <a:ln w="9525" algn="ctr">
            <a:noFill/>
            <a:miter lim="800000"/>
            <a:headEnd/>
            <a:tailEnd/>
          </a:ln>
          <a:effectLst/>
        </p:spPr>
        <p:txBody>
          <a:bodyPr>
            <a:spAutoFit/>
          </a:bodyPr>
          <a:lstStyle/>
          <a:p>
            <a:r>
              <a:rPr lang="en-US" b="1" u="sng">
                <a:solidFill>
                  <a:srgbClr val="0066FF"/>
                </a:solidFill>
              </a:rPr>
              <a:t>Every</a:t>
            </a:r>
            <a:r>
              <a:rPr lang="en-US"/>
              <a:t> organism </a:t>
            </a:r>
            <a:r>
              <a:rPr lang="en-US" b="1" u="sng">
                <a:solidFill>
                  <a:srgbClr val="0066FF"/>
                </a:solidFill>
              </a:rPr>
              <a:t>grows</a:t>
            </a:r>
            <a:r>
              <a:rPr lang="en-US"/>
              <a:t> and </a:t>
            </a:r>
            <a:r>
              <a:rPr lang="en-US" b="1" u="sng">
                <a:solidFill>
                  <a:srgbClr val="0066FF"/>
                </a:solidFill>
              </a:rPr>
              <a:t>changes</a:t>
            </a:r>
            <a:r>
              <a:rPr lang="en-US"/>
              <a:t> during its </a:t>
            </a:r>
            <a:r>
              <a:rPr lang="en-US" b="1" u="sng">
                <a:solidFill>
                  <a:srgbClr val="0066FF"/>
                </a:solidFill>
              </a:rPr>
              <a:t>lifetime</a:t>
            </a:r>
            <a:r>
              <a:rPr lang="en-US"/>
              <a:t>.</a:t>
            </a:r>
          </a:p>
          <a:p>
            <a:r>
              <a:rPr lang="en-US"/>
              <a:t>Organisms will </a:t>
            </a:r>
            <a:r>
              <a:rPr lang="en-US" b="1"/>
              <a:t>     </a:t>
            </a:r>
            <a:r>
              <a:rPr lang="en-US"/>
              <a:t>, become more                grow            and </a:t>
            </a:r>
            <a:r>
              <a:rPr lang="en-US" u="sng">
                <a:solidFill>
                  <a:srgbClr val="0066FF"/>
                </a:solidFill>
              </a:rPr>
              <a:t>more</a:t>
            </a:r>
            <a:r>
              <a:rPr lang="en-US"/>
              <a:t> complex, but can also </a:t>
            </a:r>
            <a:r>
              <a:rPr lang="en-US" b="1"/>
              <a:t>shrink</a:t>
            </a:r>
            <a:r>
              <a:rPr lang="en-US"/>
              <a:t> and become </a:t>
            </a:r>
            <a:r>
              <a:rPr lang="en-US" u="sng">
                <a:solidFill>
                  <a:srgbClr val="0066FF"/>
                </a:solidFill>
              </a:rPr>
              <a:t>less</a:t>
            </a:r>
            <a:r>
              <a:rPr lang="en-US"/>
              <a:t> complex.</a:t>
            </a:r>
          </a:p>
        </p:txBody>
      </p:sp>
      <p:sp>
        <p:nvSpPr>
          <p:cNvPr id="6150" name="Text Box 6"/>
          <p:cNvSpPr txBox="1">
            <a:spLocks noChangeArrowheads="1"/>
          </p:cNvSpPr>
          <p:nvPr/>
        </p:nvSpPr>
        <p:spPr bwMode="auto">
          <a:xfrm>
            <a:off x="2895600" y="2057400"/>
            <a:ext cx="1143000" cy="579438"/>
          </a:xfrm>
          <a:prstGeom prst="rect">
            <a:avLst/>
          </a:prstGeom>
          <a:noFill/>
          <a:ln w="9525" algn="ctr">
            <a:noFill/>
            <a:miter lim="800000"/>
            <a:headEnd/>
            <a:tailEnd/>
          </a:ln>
          <a:effectLst/>
        </p:spPr>
        <p:txBody>
          <a:bodyPr>
            <a:spAutoFit/>
          </a:bodyPr>
          <a:lstStyle/>
          <a:p>
            <a:r>
              <a:rPr lang="en-US" b="1" u="sng">
                <a:solidFill>
                  <a:srgbClr val="FF0101"/>
                </a:solidFill>
                <a:effectLst>
                  <a:outerShdw blurRad="38100" dist="38100" dir="2700000" algn="tl">
                    <a:srgbClr val="000000"/>
                  </a:outerShdw>
                </a:effectLst>
              </a:rPr>
              <a:t>Age</a:t>
            </a:r>
          </a:p>
        </p:txBody>
      </p:sp>
      <p:sp>
        <p:nvSpPr>
          <p:cNvPr id="6151" name="Text Box 7"/>
          <p:cNvSpPr txBox="1">
            <a:spLocks noChangeArrowheads="1"/>
          </p:cNvSpPr>
          <p:nvPr/>
        </p:nvSpPr>
        <p:spPr bwMode="auto">
          <a:xfrm>
            <a:off x="6705600" y="2057400"/>
            <a:ext cx="1828800" cy="579438"/>
          </a:xfrm>
          <a:prstGeom prst="rect">
            <a:avLst/>
          </a:prstGeom>
          <a:noFill/>
          <a:ln w="9525" algn="ctr">
            <a:noFill/>
            <a:miter lim="800000"/>
            <a:headEnd/>
            <a:tailEnd/>
          </a:ln>
          <a:effectLst/>
        </p:spPr>
        <p:txBody>
          <a:bodyPr>
            <a:spAutoFit/>
          </a:bodyPr>
          <a:lstStyle/>
          <a:p>
            <a:r>
              <a:rPr lang="en-US" b="1" u="sng">
                <a:solidFill>
                  <a:srgbClr val="FF0101"/>
                </a:solidFill>
                <a:effectLst>
                  <a:outerShdw blurRad="38100" dist="38100" dir="2700000" algn="tl">
                    <a:srgbClr val="000000"/>
                  </a:outerShdw>
                </a:effectLst>
              </a:rPr>
              <a:t>Mature</a:t>
            </a:r>
            <a:r>
              <a:rPr lang="en-US" b="1" u="sng"/>
              <a:t>,</a:t>
            </a:r>
          </a:p>
        </p:txBody>
      </p:sp>
      <p:sp>
        <p:nvSpPr>
          <p:cNvPr id="6152" name="Text Box 8"/>
          <p:cNvSpPr txBox="1">
            <a:spLocks noChangeArrowheads="1"/>
          </p:cNvSpPr>
          <p:nvPr/>
        </p:nvSpPr>
        <p:spPr bwMode="auto">
          <a:xfrm>
            <a:off x="1066800" y="2514600"/>
            <a:ext cx="1447800" cy="579438"/>
          </a:xfrm>
          <a:prstGeom prst="rect">
            <a:avLst/>
          </a:prstGeom>
          <a:noFill/>
          <a:ln w="9525" algn="ctr">
            <a:noFill/>
            <a:miter lim="800000"/>
            <a:headEnd/>
            <a:tailEnd/>
          </a:ln>
          <a:effectLst/>
        </p:spPr>
        <p:txBody>
          <a:bodyPr>
            <a:spAutoFit/>
          </a:bodyPr>
          <a:lstStyle/>
          <a:p>
            <a:r>
              <a:rPr lang="en-US" b="1" u="sng">
                <a:solidFill>
                  <a:srgbClr val="FF0101"/>
                </a:solidFill>
                <a:effectLst>
                  <a:outerShdw blurRad="38100" dist="38100" dir="2700000" algn="tl">
                    <a:srgbClr val="000000"/>
                  </a:outerShdw>
                </a:effectLst>
              </a:rPr>
              <a:t>larger</a:t>
            </a:r>
          </a:p>
        </p:txBody>
      </p:sp>
      <p:sp>
        <p:nvSpPr>
          <p:cNvPr id="6154" name="Text Box 10"/>
          <p:cNvSpPr txBox="1">
            <a:spLocks noChangeArrowheads="1"/>
          </p:cNvSpPr>
          <p:nvPr/>
        </p:nvSpPr>
        <p:spPr bwMode="auto">
          <a:xfrm>
            <a:off x="8686800" y="0"/>
            <a:ext cx="457200" cy="304800"/>
          </a:xfrm>
          <a:prstGeom prst="rect">
            <a:avLst/>
          </a:prstGeom>
          <a:noFill/>
          <a:ln w="9525" algn="ctr">
            <a:noFill/>
            <a:miter lim="800000"/>
            <a:headEnd/>
            <a:tailEnd/>
          </a:ln>
          <a:effectLst/>
        </p:spPr>
        <p:txBody>
          <a:bodyPr>
            <a:spAutoFit/>
          </a:bodyPr>
          <a:lstStyle/>
          <a:p>
            <a:r>
              <a:rPr lang="en-US" sz="1400"/>
              <a:t>7</a:t>
            </a:r>
          </a:p>
        </p:txBody>
      </p:sp>
      <p:pic>
        <p:nvPicPr>
          <p:cNvPr id="6155" name="Picture 11" descr="ageing"/>
          <p:cNvPicPr>
            <a:picLocks noChangeAspect="1" noChangeArrowheads="1"/>
          </p:cNvPicPr>
          <p:nvPr/>
        </p:nvPicPr>
        <p:blipFill>
          <a:blip r:embed="rId4" cstate="print"/>
          <a:srcRect/>
          <a:stretch>
            <a:fillRect/>
          </a:stretch>
        </p:blipFill>
        <p:spPr bwMode="auto">
          <a:xfrm>
            <a:off x="228600" y="3657600"/>
            <a:ext cx="4572000" cy="2986088"/>
          </a:xfrm>
          <a:prstGeom prst="rect">
            <a:avLst/>
          </a:prstGeom>
          <a:noFill/>
        </p:spPr>
      </p:pic>
      <p:pic>
        <p:nvPicPr>
          <p:cNvPr id="6156" name="Picture 12" descr="frog life cycl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24400" y="3048000"/>
            <a:ext cx="4419600" cy="3768725"/>
          </a:xfrm>
          <a:prstGeom prst="rect">
            <a:avLst/>
          </a:prstGeom>
          <a:noFill/>
        </p:spPr>
      </p:pic>
      <p:pic>
        <p:nvPicPr>
          <p:cNvPr id="6157" name="Picture 13" descr="FrogWTail"/>
          <p:cNvPicPr>
            <a:picLocks noChangeAspect="1" noChangeArrowheads="1"/>
          </p:cNvPicPr>
          <p:nvPr/>
        </p:nvPicPr>
        <p:blipFill>
          <a:blip r:embed="rId6" cstate="print"/>
          <a:srcRect/>
          <a:stretch>
            <a:fillRect/>
          </a:stretch>
        </p:blipFill>
        <p:spPr bwMode="auto">
          <a:xfrm>
            <a:off x="1371600" y="3810000"/>
            <a:ext cx="2819400" cy="2787650"/>
          </a:xfrm>
          <a:prstGeom prst="rect">
            <a:avLst/>
          </a:prstGeom>
          <a:noFill/>
        </p:spPr>
      </p:pic>
      <p:pic>
        <p:nvPicPr>
          <p:cNvPr id="6158" name="mushroom.wmv">
            <a:hlinkClick r:id="" action="ppaction://media"/>
          </p:cNvPr>
          <p:cNvPicPr>
            <a:picLocks noRot="1" noChangeAspect="1" noChangeArrowheads="1"/>
          </p:cNvPicPr>
          <p:nvPr>
            <a:videoFile r:link="rId1"/>
          </p:nvPr>
        </p:nvPicPr>
        <p:blipFill>
          <a:blip r:embed="rId7" cstate="print"/>
          <a:srcRect/>
          <a:stretch>
            <a:fillRect/>
          </a:stretch>
        </p:blipFill>
        <p:spPr bwMode="auto">
          <a:xfrm>
            <a:off x="2209800" y="3617913"/>
            <a:ext cx="4800600" cy="3240087"/>
          </a:xfrm>
          <a:prstGeom prst="rect">
            <a:avLst/>
          </a:prstGeom>
          <a:noFill/>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p:cTn id="7" dur="1000" fill="hold"/>
                                        <p:tgtEl>
                                          <p:spTgt spid="614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14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14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9">
                                            <p:txEl>
                                              <p:pRg st="1" end="1"/>
                                            </p:txEl>
                                          </p:spTgt>
                                        </p:tgtEl>
                                        <p:attrNameLst>
                                          <p:attrName>style.visibility</p:attrName>
                                        </p:attrNameLst>
                                      </p:cBhvr>
                                      <p:to>
                                        <p:strVal val="visible"/>
                                      </p:to>
                                    </p:set>
                                    <p:anim calcmode="lin" valueType="num">
                                      <p:cBhvr>
                                        <p:cTn id="14" dur="1000" fill="hold"/>
                                        <p:tgtEl>
                                          <p:spTgt spid="6149">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149">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614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iterate type="lt">
                                    <p:tmPct val="0"/>
                                  </p:iterate>
                                  <p:childTnLst>
                                    <p:set>
                                      <p:cBhvr>
                                        <p:cTn id="20" dur="1" fill="hold">
                                          <p:stCondLst>
                                            <p:cond delay="0"/>
                                          </p:stCondLst>
                                        </p:cTn>
                                        <p:tgtEl>
                                          <p:spTgt spid="6150"/>
                                        </p:tgtEl>
                                        <p:attrNameLst>
                                          <p:attrName>style.visibility</p:attrName>
                                        </p:attrNameLst>
                                      </p:cBhvr>
                                      <p:to>
                                        <p:strVal val="visible"/>
                                      </p:to>
                                    </p:set>
                                    <p:anim from="(-#ppt_w/2)" to="(#ppt_x)" calcmode="lin" valueType="num">
                                      <p:cBhvr>
                                        <p:cTn id="21" dur="600" fill="hold">
                                          <p:stCondLst>
                                            <p:cond delay="0"/>
                                          </p:stCondLst>
                                        </p:cTn>
                                        <p:tgtEl>
                                          <p:spTgt spid="6150"/>
                                        </p:tgtEl>
                                        <p:attrNameLst>
                                          <p:attrName>ppt_x</p:attrName>
                                        </p:attrNameLst>
                                      </p:cBhvr>
                                    </p:anim>
                                    <p:anim from="0" to="-1.0" calcmode="lin" valueType="num">
                                      <p:cBhvr>
                                        <p:cTn id="22" dur="200" decel="50000" autoRev="1" fill="hold">
                                          <p:stCondLst>
                                            <p:cond delay="600"/>
                                          </p:stCondLst>
                                        </p:cTn>
                                        <p:tgtEl>
                                          <p:spTgt spid="6150"/>
                                        </p:tgtEl>
                                        <p:attrNameLst>
                                          <p:attrName>xshear</p:attrName>
                                        </p:attrNameLst>
                                      </p:cBhvr>
                                    </p:anim>
                                    <p:animScale>
                                      <p:cBhvr>
                                        <p:cTn id="23" dur="200" decel="100000" autoRev="1" fill="hold">
                                          <p:stCondLst>
                                            <p:cond delay="600"/>
                                          </p:stCondLst>
                                        </p:cTn>
                                        <p:tgtEl>
                                          <p:spTgt spid="6150"/>
                                        </p:tgtEl>
                                      </p:cBhvr>
                                      <p:from x="100000" y="100000"/>
                                      <p:to x="80000" y="100000"/>
                                    </p:animScale>
                                    <p:anim by="(#ppt_h/3+#ppt_w*0.1)" calcmode="lin" valueType="num">
                                      <p:cBhvr additive="sum">
                                        <p:cTn id="24" dur="200" decel="100000" autoRev="1" fill="hold">
                                          <p:stCondLst>
                                            <p:cond delay="600"/>
                                          </p:stCondLst>
                                        </p:cTn>
                                        <p:tgtEl>
                                          <p:spTgt spid="6150"/>
                                        </p:tgtEl>
                                        <p:attrNameLst>
                                          <p:attrName>ppt_x</p:attrName>
                                        </p:attrNameLst>
                                      </p:cBhvr>
                                    </p:anim>
                                  </p:childTnLst>
                                </p:cTn>
                              </p:par>
                              <p:par>
                                <p:cTn id="25" presetID="34" presetClass="entr" presetSubtype="0" fill="hold" grpId="0" nodeType="withEffect">
                                  <p:stCondLst>
                                    <p:cond delay="1900"/>
                                  </p:stCondLst>
                                  <p:iterate type="lt">
                                    <p:tmPct val="0"/>
                                  </p:iterate>
                                  <p:childTnLst>
                                    <p:set>
                                      <p:cBhvr>
                                        <p:cTn id="26" dur="1" fill="hold">
                                          <p:stCondLst>
                                            <p:cond delay="0"/>
                                          </p:stCondLst>
                                        </p:cTn>
                                        <p:tgtEl>
                                          <p:spTgt spid="6151"/>
                                        </p:tgtEl>
                                        <p:attrNameLst>
                                          <p:attrName>style.visibility</p:attrName>
                                        </p:attrNameLst>
                                      </p:cBhvr>
                                      <p:to>
                                        <p:strVal val="visible"/>
                                      </p:to>
                                    </p:set>
                                    <p:anim from="(-#ppt_w/2)" to="(#ppt_x)" calcmode="lin" valueType="num">
                                      <p:cBhvr>
                                        <p:cTn id="27" dur="600" fill="hold">
                                          <p:stCondLst>
                                            <p:cond delay="0"/>
                                          </p:stCondLst>
                                        </p:cTn>
                                        <p:tgtEl>
                                          <p:spTgt spid="6151"/>
                                        </p:tgtEl>
                                        <p:attrNameLst>
                                          <p:attrName>ppt_x</p:attrName>
                                        </p:attrNameLst>
                                      </p:cBhvr>
                                    </p:anim>
                                    <p:anim from="0" to="-1.0" calcmode="lin" valueType="num">
                                      <p:cBhvr>
                                        <p:cTn id="28" dur="200" decel="50000" autoRev="1" fill="hold">
                                          <p:stCondLst>
                                            <p:cond delay="600"/>
                                          </p:stCondLst>
                                        </p:cTn>
                                        <p:tgtEl>
                                          <p:spTgt spid="6151"/>
                                        </p:tgtEl>
                                        <p:attrNameLst>
                                          <p:attrName>xshear</p:attrName>
                                        </p:attrNameLst>
                                      </p:cBhvr>
                                    </p:anim>
                                    <p:animScale>
                                      <p:cBhvr>
                                        <p:cTn id="29" dur="200" decel="100000" autoRev="1" fill="hold">
                                          <p:stCondLst>
                                            <p:cond delay="600"/>
                                          </p:stCondLst>
                                        </p:cTn>
                                        <p:tgtEl>
                                          <p:spTgt spid="6151"/>
                                        </p:tgtEl>
                                      </p:cBhvr>
                                      <p:from x="100000" y="100000"/>
                                      <p:to x="80000" y="100000"/>
                                    </p:animScale>
                                    <p:anim by="(#ppt_h/3+#ppt_w*0.1)" calcmode="lin" valueType="num">
                                      <p:cBhvr additive="sum">
                                        <p:cTn id="30" dur="200" decel="100000" autoRev="1" fill="hold">
                                          <p:stCondLst>
                                            <p:cond delay="600"/>
                                          </p:stCondLst>
                                        </p:cTn>
                                        <p:tgtEl>
                                          <p:spTgt spid="6151"/>
                                        </p:tgtEl>
                                        <p:attrNameLst>
                                          <p:attrName>ppt_x</p:attrName>
                                        </p:attrNameLst>
                                      </p:cBhvr>
                                    </p:anim>
                                  </p:childTnLst>
                                </p:cTn>
                              </p:par>
                              <p:par>
                                <p:cTn id="31" presetID="34" presetClass="entr" presetSubtype="0" fill="hold" grpId="0" nodeType="withEffect">
                                  <p:stCondLst>
                                    <p:cond delay="3700"/>
                                  </p:stCondLst>
                                  <p:iterate type="lt">
                                    <p:tmPct val="0"/>
                                  </p:iterate>
                                  <p:childTnLst>
                                    <p:set>
                                      <p:cBhvr>
                                        <p:cTn id="32" dur="1" fill="hold">
                                          <p:stCondLst>
                                            <p:cond delay="0"/>
                                          </p:stCondLst>
                                        </p:cTn>
                                        <p:tgtEl>
                                          <p:spTgt spid="6152"/>
                                        </p:tgtEl>
                                        <p:attrNameLst>
                                          <p:attrName>style.visibility</p:attrName>
                                        </p:attrNameLst>
                                      </p:cBhvr>
                                      <p:to>
                                        <p:strVal val="visible"/>
                                      </p:to>
                                    </p:set>
                                    <p:anim from="(-#ppt_w/2)" to="(#ppt_x)" calcmode="lin" valueType="num">
                                      <p:cBhvr>
                                        <p:cTn id="33" dur="600" fill="hold">
                                          <p:stCondLst>
                                            <p:cond delay="0"/>
                                          </p:stCondLst>
                                        </p:cTn>
                                        <p:tgtEl>
                                          <p:spTgt spid="6152"/>
                                        </p:tgtEl>
                                        <p:attrNameLst>
                                          <p:attrName>ppt_x</p:attrName>
                                        </p:attrNameLst>
                                      </p:cBhvr>
                                    </p:anim>
                                    <p:anim from="0" to="-1.0" calcmode="lin" valueType="num">
                                      <p:cBhvr>
                                        <p:cTn id="34" dur="200" decel="50000" autoRev="1" fill="hold">
                                          <p:stCondLst>
                                            <p:cond delay="600"/>
                                          </p:stCondLst>
                                        </p:cTn>
                                        <p:tgtEl>
                                          <p:spTgt spid="6152"/>
                                        </p:tgtEl>
                                        <p:attrNameLst>
                                          <p:attrName>xshear</p:attrName>
                                        </p:attrNameLst>
                                      </p:cBhvr>
                                    </p:anim>
                                    <p:animScale>
                                      <p:cBhvr>
                                        <p:cTn id="35" dur="200" decel="100000" autoRev="1" fill="hold">
                                          <p:stCondLst>
                                            <p:cond delay="600"/>
                                          </p:stCondLst>
                                        </p:cTn>
                                        <p:tgtEl>
                                          <p:spTgt spid="6152"/>
                                        </p:tgtEl>
                                      </p:cBhvr>
                                      <p:from x="100000" y="100000"/>
                                      <p:to x="80000" y="100000"/>
                                    </p:animScale>
                                    <p:anim by="(#ppt_h/3+#ppt_w*0.1)" calcmode="lin" valueType="num">
                                      <p:cBhvr additive="sum">
                                        <p:cTn id="36" dur="200" decel="100000" autoRev="1" fill="hold">
                                          <p:stCondLst>
                                            <p:cond delay="600"/>
                                          </p:stCondLst>
                                        </p:cTn>
                                        <p:tgtEl>
                                          <p:spTgt spid="6152"/>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repeatCount="indefinite" fill="hold" grpId="1" nodeType="clickEffect">
                                  <p:stCondLst>
                                    <p:cond delay="0"/>
                                  </p:stCondLst>
                                  <p:iterate type="lt">
                                    <p:tmPct val="3000"/>
                                  </p:iterate>
                                  <p:childTnLst>
                                    <p:animEffect transition="out" filter="fade">
                                      <p:cBhvr>
                                        <p:cTn id="40" dur="2000" tmFilter="0, 0; .2, .5; .8, .5; 1, 0"/>
                                        <p:tgtEl>
                                          <p:spTgt spid="6150"/>
                                        </p:tgtEl>
                                      </p:cBhvr>
                                    </p:animEffect>
                                    <p:animScale>
                                      <p:cBhvr>
                                        <p:cTn id="41" dur="1000" autoRev="1" fill="hold"/>
                                        <p:tgtEl>
                                          <p:spTgt spid="6150"/>
                                        </p:tgtEl>
                                      </p:cBhvr>
                                      <p:by x="105000" y="105000"/>
                                    </p:animScale>
                                  </p:childTnLst>
                                </p:cTn>
                              </p:par>
                              <p:par>
                                <p:cTn id="42" presetID="34" presetClass="emph" presetSubtype="0" repeatCount="indefinite" fill="hold" grpId="1" nodeType="withEffect">
                                  <p:stCondLst>
                                    <p:cond delay="4400"/>
                                  </p:stCondLst>
                                  <p:iterate type="lt">
                                    <p:tmPct val="10000"/>
                                  </p:iterate>
                                  <p:childTnLst>
                                    <p:animMotion origin="layout" path="M 0.0 0.0 L 0.0 -0.07213" pathEditMode="relative" ptsTypes="">
                                      <p:cBhvr>
                                        <p:cTn id="43" dur="250" accel="50000" decel="50000" autoRev="1" fill="hold">
                                          <p:stCondLst>
                                            <p:cond delay="0"/>
                                          </p:stCondLst>
                                        </p:cTn>
                                        <p:tgtEl>
                                          <p:spTgt spid="6151"/>
                                        </p:tgtEl>
                                        <p:attrNameLst>
                                          <p:attrName>ppt_x</p:attrName>
                                          <p:attrName>ppt_y</p:attrName>
                                        </p:attrNameLst>
                                      </p:cBhvr>
                                    </p:animMotion>
                                    <p:animRot by="1500000">
                                      <p:cBhvr>
                                        <p:cTn id="44" dur="125" fill="hold">
                                          <p:stCondLst>
                                            <p:cond delay="0"/>
                                          </p:stCondLst>
                                        </p:cTn>
                                        <p:tgtEl>
                                          <p:spTgt spid="6151"/>
                                        </p:tgtEl>
                                        <p:attrNameLst>
                                          <p:attrName>r</p:attrName>
                                        </p:attrNameLst>
                                      </p:cBhvr>
                                    </p:animRot>
                                    <p:animRot by="-1500000">
                                      <p:cBhvr>
                                        <p:cTn id="45" dur="125" fill="hold">
                                          <p:stCondLst>
                                            <p:cond delay="125"/>
                                          </p:stCondLst>
                                        </p:cTn>
                                        <p:tgtEl>
                                          <p:spTgt spid="6151"/>
                                        </p:tgtEl>
                                        <p:attrNameLst>
                                          <p:attrName>r</p:attrName>
                                        </p:attrNameLst>
                                      </p:cBhvr>
                                    </p:animRot>
                                    <p:animRot by="-1500000">
                                      <p:cBhvr>
                                        <p:cTn id="46" dur="125" fill="hold">
                                          <p:stCondLst>
                                            <p:cond delay="250"/>
                                          </p:stCondLst>
                                        </p:cTn>
                                        <p:tgtEl>
                                          <p:spTgt spid="6151"/>
                                        </p:tgtEl>
                                        <p:attrNameLst>
                                          <p:attrName>r</p:attrName>
                                        </p:attrNameLst>
                                      </p:cBhvr>
                                    </p:animRot>
                                    <p:animRot by="1500000">
                                      <p:cBhvr>
                                        <p:cTn id="47" dur="125" fill="hold">
                                          <p:stCondLst>
                                            <p:cond delay="375"/>
                                          </p:stCondLst>
                                        </p:cTn>
                                        <p:tgtEl>
                                          <p:spTgt spid="6151"/>
                                        </p:tgtEl>
                                        <p:attrNameLst>
                                          <p:attrName>r</p:attrName>
                                        </p:attrNameLst>
                                      </p:cBhvr>
                                    </p:animRot>
                                  </p:childTnLst>
                                </p:cTn>
                              </p:par>
                              <p:par>
                                <p:cTn id="48" presetID="6" presetClass="emph" presetSubtype="0" repeatCount="indefinite" autoRev="1" fill="hold" grpId="1" nodeType="withEffect">
                                  <p:stCondLst>
                                    <p:cond delay="9000"/>
                                  </p:stCondLst>
                                  <p:iterate type="lt">
                                    <p:tmPct val="0"/>
                                  </p:iterate>
                                  <p:childTnLst>
                                    <p:animScale>
                                      <p:cBhvr>
                                        <p:cTn id="49" dur="2000" fill="hold"/>
                                        <p:tgtEl>
                                          <p:spTgt spid="6152"/>
                                        </p:tgtEl>
                                      </p:cBhvr>
                                      <p:by x="100000" y="500000"/>
                                    </p:animScale>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nodeType="clickEffect">
                                  <p:stCondLst>
                                    <p:cond delay="0"/>
                                  </p:stCondLst>
                                  <p:iterate type="lt">
                                    <p:tmPct val="0"/>
                                  </p:iterate>
                                  <p:childTnLst>
                                    <p:set>
                                      <p:cBhvr>
                                        <p:cTn id="53" dur="1" fill="hold">
                                          <p:stCondLst>
                                            <p:cond delay="0"/>
                                          </p:stCondLst>
                                        </p:cTn>
                                        <p:tgtEl>
                                          <p:spTgt spid="6155"/>
                                        </p:tgtEl>
                                        <p:attrNameLst>
                                          <p:attrName>style.visibility</p:attrName>
                                        </p:attrNameLst>
                                      </p:cBhvr>
                                      <p:to>
                                        <p:strVal val="visible"/>
                                      </p:to>
                                    </p:set>
                                    <p:animEffect transition="in" filter="fade">
                                      <p:cBhvr>
                                        <p:cTn id="54" dur="800" decel="100000"/>
                                        <p:tgtEl>
                                          <p:spTgt spid="6155"/>
                                        </p:tgtEl>
                                      </p:cBhvr>
                                    </p:animEffect>
                                    <p:anim calcmode="lin" valueType="num">
                                      <p:cBhvr>
                                        <p:cTn id="55" dur="800" decel="100000" fill="hold"/>
                                        <p:tgtEl>
                                          <p:spTgt spid="6155"/>
                                        </p:tgtEl>
                                        <p:attrNameLst>
                                          <p:attrName>style.rotation</p:attrName>
                                        </p:attrNameLst>
                                      </p:cBhvr>
                                      <p:tavLst>
                                        <p:tav tm="0">
                                          <p:val>
                                            <p:fltVal val="-90"/>
                                          </p:val>
                                        </p:tav>
                                        <p:tav tm="100000">
                                          <p:val>
                                            <p:fltVal val="0"/>
                                          </p:val>
                                        </p:tav>
                                      </p:tavLst>
                                    </p:anim>
                                    <p:anim calcmode="lin" valueType="num">
                                      <p:cBhvr>
                                        <p:cTn id="56" dur="800" decel="100000" fill="hold"/>
                                        <p:tgtEl>
                                          <p:spTgt spid="6155"/>
                                        </p:tgtEl>
                                        <p:attrNameLst>
                                          <p:attrName>ppt_x</p:attrName>
                                        </p:attrNameLst>
                                      </p:cBhvr>
                                      <p:tavLst>
                                        <p:tav tm="0">
                                          <p:val>
                                            <p:strVal val="#ppt_x+0.4"/>
                                          </p:val>
                                        </p:tav>
                                        <p:tav tm="100000">
                                          <p:val>
                                            <p:strVal val="#ppt_x-0.05"/>
                                          </p:val>
                                        </p:tav>
                                      </p:tavLst>
                                    </p:anim>
                                    <p:anim calcmode="lin" valueType="num">
                                      <p:cBhvr>
                                        <p:cTn id="57" dur="800" decel="100000" fill="hold"/>
                                        <p:tgtEl>
                                          <p:spTgt spid="6155"/>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6155"/>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6155"/>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xit" presetSubtype="0" fill="hold" nodeType="clickEffect">
                                  <p:stCondLst>
                                    <p:cond delay="0"/>
                                  </p:stCondLst>
                                  <p:iterate type="lt">
                                    <p:tmPct val="5000"/>
                                  </p:iterate>
                                  <p:childTnLst>
                                    <p:anim calcmode="lin" valueType="num">
                                      <p:cBhvr>
                                        <p:cTn id="63" dur="1000"/>
                                        <p:tgtEl>
                                          <p:spTgt spid="6155"/>
                                        </p:tgtEl>
                                        <p:attrNameLst>
                                          <p:attrName>ppt_w</p:attrName>
                                        </p:attrNameLst>
                                      </p:cBhvr>
                                      <p:tavLst>
                                        <p:tav tm="0">
                                          <p:val>
                                            <p:strVal val="ppt_w"/>
                                          </p:val>
                                        </p:tav>
                                        <p:tav tm="100000">
                                          <p:val>
                                            <p:fltVal val="0"/>
                                          </p:val>
                                        </p:tav>
                                      </p:tavLst>
                                    </p:anim>
                                    <p:anim calcmode="lin" valueType="num">
                                      <p:cBhvr>
                                        <p:cTn id="64" dur="1000"/>
                                        <p:tgtEl>
                                          <p:spTgt spid="6155"/>
                                        </p:tgtEl>
                                        <p:attrNameLst>
                                          <p:attrName>ppt_h</p:attrName>
                                        </p:attrNameLst>
                                      </p:cBhvr>
                                      <p:tavLst>
                                        <p:tav tm="0">
                                          <p:val>
                                            <p:strVal val="ppt_h"/>
                                          </p:val>
                                        </p:tav>
                                        <p:tav tm="100000">
                                          <p:val>
                                            <p:fltVal val="0"/>
                                          </p:val>
                                        </p:tav>
                                      </p:tavLst>
                                    </p:anim>
                                    <p:anim calcmode="lin" valueType="num">
                                      <p:cBhvr>
                                        <p:cTn id="65" dur="1000"/>
                                        <p:tgtEl>
                                          <p:spTgt spid="6155"/>
                                        </p:tgtEl>
                                        <p:attrNameLst>
                                          <p:attrName>style.rotation</p:attrName>
                                        </p:attrNameLst>
                                      </p:cBhvr>
                                      <p:tavLst>
                                        <p:tav tm="0">
                                          <p:val>
                                            <p:fltVal val="0"/>
                                          </p:val>
                                        </p:tav>
                                        <p:tav tm="100000">
                                          <p:val>
                                            <p:fltVal val="90"/>
                                          </p:val>
                                        </p:tav>
                                      </p:tavLst>
                                    </p:anim>
                                    <p:animEffect transition="out" filter="fade">
                                      <p:cBhvr>
                                        <p:cTn id="66" dur="1000"/>
                                        <p:tgtEl>
                                          <p:spTgt spid="6155"/>
                                        </p:tgtEl>
                                      </p:cBhvr>
                                    </p:animEffect>
                                    <p:set>
                                      <p:cBhvr>
                                        <p:cTn id="67" dur="1" fill="hold">
                                          <p:stCondLst>
                                            <p:cond delay="999"/>
                                          </p:stCondLst>
                                        </p:cTn>
                                        <p:tgtEl>
                                          <p:spTgt spid="6155"/>
                                        </p:tgtEl>
                                        <p:attrNameLst>
                                          <p:attrName>style.visibility</p:attrName>
                                        </p:attrNameLst>
                                      </p:cBhvr>
                                      <p:to>
                                        <p:strVal val="hidden"/>
                                      </p:to>
                                    </p:set>
                                  </p:childTnLst>
                                </p:cTn>
                              </p:par>
                              <p:par>
                                <p:cTn id="68" presetID="26" presetClass="entr" presetSubtype="0" fill="hold" nodeType="withEffect">
                                  <p:stCondLst>
                                    <p:cond delay="500"/>
                                  </p:stCondLst>
                                  <p:childTnLst>
                                    <p:set>
                                      <p:cBhvr>
                                        <p:cTn id="69" dur="1" fill="hold">
                                          <p:stCondLst>
                                            <p:cond delay="0"/>
                                          </p:stCondLst>
                                        </p:cTn>
                                        <p:tgtEl>
                                          <p:spTgt spid="6157"/>
                                        </p:tgtEl>
                                        <p:attrNameLst>
                                          <p:attrName>style.visibility</p:attrName>
                                        </p:attrNameLst>
                                      </p:cBhvr>
                                      <p:to>
                                        <p:strVal val="visible"/>
                                      </p:to>
                                    </p:set>
                                    <p:animEffect transition="in" filter="wipe(down)">
                                      <p:cBhvr>
                                        <p:cTn id="70" dur="580">
                                          <p:stCondLst>
                                            <p:cond delay="0"/>
                                          </p:stCondLst>
                                        </p:cTn>
                                        <p:tgtEl>
                                          <p:spTgt spid="6157"/>
                                        </p:tgtEl>
                                      </p:cBhvr>
                                    </p:animEffect>
                                    <p:anim calcmode="lin" valueType="num">
                                      <p:cBhvr>
                                        <p:cTn id="71" dur="1822" tmFilter="0,0; 0.14,0.36; 0.43,0.73; 0.71,0.91; 1.0,1.0">
                                          <p:stCondLst>
                                            <p:cond delay="0"/>
                                          </p:stCondLst>
                                        </p:cTn>
                                        <p:tgtEl>
                                          <p:spTgt spid="6157"/>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157"/>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157"/>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157"/>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157"/>
                                        </p:tgtEl>
                                        <p:attrNameLst>
                                          <p:attrName>ppt_y</p:attrName>
                                        </p:attrNameLst>
                                      </p:cBhvr>
                                      <p:tavLst>
                                        <p:tav tm="0" fmla="#ppt_y-sin(pi*$)/81">
                                          <p:val>
                                            <p:fltVal val="0"/>
                                          </p:val>
                                        </p:tav>
                                        <p:tav tm="100000">
                                          <p:val>
                                            <p:fltVal val="1"/>
                                          </p:val>
                                        </p:tav>
                                      </p:tavLst>
                                    </p:anim>
                                    <p:animScale>
                                      <p:cBhvr>
                                        <p:cTn id="76" dur="26">
                                          <p:stCondLst>
                                            <p:cond delay="650"/>
                                          </p:stCondLst>
                                        </p:cTn>
                                        <p:tgtEl>
                                          <p:spTgt spid="6157"/>
                                        </p:tgtEl>
                                      </p:cBhvr>
                                      <p:to x="100000" y="60000"/>
                                    </p:animScale>
                                    <p:animScale>
                                      <p:cBhvr>
                                        <p:cTn id="77" dur="166" decel="50000">
                                          <p:stCondLst>
                                            <p:cond delay="676"/>
                                          </p:stCondLst>
                                        </p:cTn>
                                        <p:tgtEl>
                                          <p:spTgt spid="6157"/>
                                        </p:tgtEl>
                                      </p:cBhvr>
                                      <p:to x="100000" y="100000"/>
                                    </p:animScale>
                                    <p:animScale>
                                      <p:cBhvr>
                                        <p:cTn id="78" dur="26">
                                          <p:stCondLst>
                                            <p:cond delay="1312"/>
                                          </p:stCondLst>
                                        </p:cTn>
                                        <p:tgtEl>
                                          <p:spTgt spid="6157"/>
                                        </p:tgtEl>
                                      </p:cBhvr>
                                      <p:to x="100000" y="80000"/>
                                    </p:animScale>
                                    <p:animScale>
                                      <p:cBhvr>
                                        <p:cTn id="79" dur="166" decel="50000">
                                          <p:stCondLst>
                                            <p:cond delay="1338"/>
                                          </p:stCondLst>
                                        </p:cTn>
                                        <p:tgtEl>
                                          <p:spTgt spid="6157"/>
                                        </p:tgtEl>
                                      </p:cBhvr>
                                      <p:to x="100000" y="100000"/>
                                    </p:animScale>
                                    <p:animScale>
                                      <p:cBhvr>
                                        <p:cTn id="80" dur="26">
                                          <p:stCondLst>
                                            <p:cond delay="1642"/>
                                          </p:stCondLst>
                                        </p:cTn>
                                        <p:tgtEl>
                                          <p:spTgt spid="6157"/>
                                        </p:tgtEl>
                                      </p:cBhvr>
                                      <p:to x="100000" y="90000"/>
                                    </p:animScale>
                                    <p:animScale>
                                      <p:cBhvr>
                                        <p:cTn id="81" dur="166" decel="50000">
                                          <p:stCondLst>
                                            <p:cond delay="1668"/>
                                          </p:stCondLst>
                                        </p:cTn>
                                        <p:tgtEl>
                                          <p:spTgt spid="6157"/>
                                        </p:tgtEl>
                                      </p:cBhvr>
                                      <p:to x="100000" y="100000"/>
                                    </p:animScale>
                                    <p:animScale>
                                      <p:cBhvr>
                                        <p:cTn id="82" dur="26">
                                          <p:stCondLst>
                                            <p:cond delay="1808"/>
                                          </p:stCondLst>
                                        </p:cTn>
                                        <p:tgtEl>
                                          <p:spTgt spid="6157"/>
                                        </p:tgtEl>
                                      </p:cBhvr>
                                      <p:to x="100000" y="95000"/>
                                    </p:animScale>
                                    <p:animScale>
                                      <p:cBhvr>
                                        <p:cTn id="83" dur="166" decel="50000">
                                          <p:stCondLst>
                                            <p:cond delay="1834"/>
                                          </p:stCondLst>
                                        </p:cTn>
                                        <p:tgtEl>
                                          <p:spTgt spid="6157"/>
                                        </p:tgtEl>
                                      </p:cBhvr>
                                      <p:to x="100000" y="100000"/>
                                    </p:animScale>
                                  </p:childTnLst>
                                </p:cTn>
                              </p:par>
                              <p:par>
                                <p:cTn id="84" presetID="26" presetClass="entr" presetSubtype="0" fill="hold" nodeType="withEffect">
                                  <p:stCondLst>
                                    <p:cond delay="1000"/>
                                  </p:stCondLst>
                                  <p:childTnLst>
                                    <p:set>
                                      <p:cBhvr>
                                        <p:cTn id="85" dur="1" fill="hold">
                                          <p:stCondLst>
                                            <p:cond delay="0"/>
                                          </p:stCondLst>
                                        </p:cTn>
                                        <p:tgtEl>
                                          <p:spTgt spid="6156"/>
                                        </p:tgtEl>
                                        <p:attrNameLst>
                                          <p:attrName>style.visibility</p:attrName>
                                        </p:attrNameLst>
                                      </p:cBhvr>
                                      <p:to>
                                        <p:strVal val="visible"/>
                                      </p:to>
                                    </p:set>
                                    <p:animEffect transition="in" filter="wipe(down)">
                                      <p:cBhvr>
                                        <p:cTn id="86" dur="580">
                                          <p:stCondLst>
                                            <p:cond delay="0"/>
                                          </p:stCondLst>
                                        </p:cTn>
                                        <p:tgtEl>
                                          <p:spTgt spid="6156"/>
                                        </p:tgtEl>
                                      </p:cBhvr>
                                    </p:animEffect>
                                    <p:anim calcmode="lin" valueType="num">
                                      <p:cBhvr>
                                        <p:cTn id="87" dur="1822" tmFilter="0,0; 0.14,0.36; 0.43,0.73; 0.71,0.91; 1.0,1.0">
                                          <p:stCondLst>
                                            <p:cond delay="0"/>
                                          </p:stCondLst>
                                        </p:cTn>
                                        <p:tgtEl>
                                          <p:spTgt spid="6156"/>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6156"/>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6156"/>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6156"/>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6156"/>
                                        </p:tgtEl>
                                        <p:attrNameLst>
                                          <p:attrName>ppt_y</p:attrName>
                                        </p:attrNameLst>
                                      </p:cBhvr>
                                      <p:tavLst>
                                        <p:tav tm="0" fmla="#ppt_y-sin(pi*$)/81">
                                          <p:val>
                                            <p:fltVal val="0"/>
                                          </p:val>
                                        </p:tav>
                                        <p:tav tm="100000">
                                          <p:val>
                                            <p:fltVal val="1"/>
                                          </p:val>
                                        </p:tav>
                                      </p:tavLst>
                                    </p:anim>
                                    <p:animScale>
                                      <p:cBhvr>
                                        <p:cTn id="92" dur="26">
                                          <p:stCondLst>
                                            <p:cond delay="650"/>
                                          </p:stCondLst>
                                        </p:cTn>
                                        <p:tgtEl>
                                          <p:spTgt spid="6156"/>
                                        </p:tgtEl>
                                      </p:cBhvr>
                                      <p:to x="100000" y="60000"/>
                                    </p:animScale>
                                    <p:animScale>
                                      <p:cBhvr>
                                        <p:cTn id="93" dur="166" decel="50000">
                                          <p:stCondLst>
                                            <p:cond delay="676"/>
                                          </p:stCondLst>
                                        </p:cTn>
                                        <p:tgtEl>
                                          <p:spTgt spid="6156"/>
                                        </p:tgtEl>
                                      </p:cBhvr>
                                      <p:to x="100000" y="100000"/>
                                    </p:animScale>
                                    <p:animScale>
                                      <p:cBhvr>
                                        <p:cTn id="94" dur="26">
                                          <p:stCondLst>
                                            <p:cond delay="1312"/>
                                          </p:stCondLst>
                                        </p:cTn>
                                        <p:tgtEl>
                                          <p:spTgt spid="6156"/>
                                        </p:tgtEl>
                                      </p:cBhvr>
                                      <p:to x="100000" y="80000"/>
                                    </p:animScale>
                                    <p:animScale>
                                      <p:cBhvr>
                                        <p:cTn id="95" dur="166" decel="50000">
                                          <p:stCondLst>
                                            <p:cond delay="1338"/>
                                          </p:stCondLst>
                                        </p:cTn>
                                        <p:tgtEl>
                                          <p:spTgt spid="6156"/>
                                        </p:tgtEl>
                                      </p:cBhvr>
                                      <p:to x="100000" y="100000"/>
                                    </p:animScale>
                                    <p:animScale>
                                      <p:cBhvr>
                                        <p:cTn id="96" dur="26">
                                          <p:stCondLst>
                                            <p:cond delay="1642"/>
                                          </p:stCondLst>
                                        </p:cTn>
                                        <p:tgtEl>
                                          <p:spTgt spid="6156"/>
                                        </p:tgtEl>
                                      </p:cBhvr>
                                      <p:to x="100000" y="90000"/>
                                    </p:animScale>
                                    <p:animScale>
                                      <p:cBhvr>
                                        <p:cTn id="97" dur="166" decel="50000">
                                          <p:stCondLst>
                                            <p:cond delay="1668"/>
                                          </p:stCondLst>
                                        </p:cTn>
                                        <p:tgtEl>
                                          <p:spTgt spid="6156"/>
                                        </p:tgtEl>
                                      </p:cBhvr>
                                      <p:to x="100000" y="100000"/>
                                    </p:animScale>
                                    <p:animScale>
                                      <p:cBhvr>
                                        <p:cTn id="98" dur="26">
                                          <p:stCondLst>
                                            <p:cond delay="1808"/>
                                          </p:stCondLst>
                                        </p:cTn>
                                        <p:tgtEl>
                                          <p:spTgt spid="6156"/>
                                        </p:tgtEl>
                                      </p:cBhvr>
                                      <p:to x="100000" y="95000"/>
                                    </p:animScale>
                                    <p:animScale>
                                      <p:cBhvr>
                                        <p:cTn id="99" dur="166" decel="50000">
                                          <p:stCondLst>
                                            <p:cond delay="1834"/>
                                          </p:stCondLst>
                                        </p:cTn>
                                        <p:tgtEl>
                                          <p:spTgt spid="6156"/>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50" presetClass="exit" presetSubtype="0" accel="100000" fill="hold" nodeType="clickEffect">
                                  <p:stCondLst>
                                    <p:cond delay="0"/>
                                  </p:stCondLst>
                                  <p:childTnLst>
                                    <p:anim calcmode="lin" valueType="num">
                                      <p:cBhvr>
                                        <p:cTn id="103" dur="1000"/>
                                        <p:tgtEl>
                                          <p:spTgt spid="6156"/>
                                        </p:tgtEl>
                                        <p:attrNameLst>
                                          <p:attrName>ppt_w</p:attrName>
                                        </p:attrNameLst>
                                      </p:cBhvr>
                                      <p:tavLst>
                                        <p:tav tm="0">
                                          <p:val>
                                            <p:strVal val="ppt_w"/>
                                          </p:val>
                                        </p:tav>
                                        <p:tav tm="100000">
                                          <p:val>
                                            <p:strVal val="ppt_w+.3"/>
                                          </p:val>
                                        </p:tav>
                                      </p:tavLst>
                                    </p:anim>
                                    <p:anim calcmode="lin" valueType="num">
                                      <p:cBhvr>
                                        <p:cTn id="104" dur="1000"/>
                                        <p:tgtEl>
                                          <p:spTgt spid="6156"/>
                                        </p:tgtEl>
                                        <p:attrNameLst>
                                          <p:attrName>ppt_h</p:attrName>
                                        </p:attrNameLst>
                                      </p:cBhvr>
                                      <p:tavLst>
                                        <p:tav tm="0">
                                          <p:val>
                                            <p:strVal val="ppt_h"/>
                                          </p:val>
                                        </p:tav>
                                        <p:tav tm="100000">
                                          <p:val>
                                            <p:strVal val="ppt_h"/>
                                          </p:val>
                                        </p:tav>
                                      </p:tavLst>
                                    </p:anim>
                                    <p:animEffect transition="out" filter="fade">
                                      <p:cBhvr>
                                        <p:cTn id="105" dur="1000"/>
                                        <p:tgtEl>
                                          <p:spTgt spid="6156"/>
                                        </p:tgtEl>
                                      </p:cBhvr>
                                    </p:animEffect>
                                    <p:set>
                                      <p:cBhvr>
                                        <p:cTn id="106" dur="1" fill="hold">
                                          <p:stCondLst>
                                            <p:cond delay="999"/>
                                          </p:stCondLst>
                                        </p:cTn>
                                        <p:tgtEl>
                                          <p:spTgt spid="6156"/>
                                        </p:tgtEl>
                                        <p:attrNameLst>
                                          <p:attrName>style.visibility</p:attrName>
                                        </p:attrNameLst>
                                      </p:cBhvr>
                                      <p:to>
                                        <p:strVal val="hidden"/>
                                      </p:to>
                                    </p:set>
                                  </p:childTnLst>
                                </p:cTn>
                              </p:par>
                              <p:par>
                                <p:cTn id="107" presetID="50" presetClass="exit" presetSubtype="0" accel="100000" fill="hold" nodeType="withEffect">
                                  <p:stCondLst>
                                    <p:cond delay="0"/>
                                  </p:stCondLst>
                                  <p:childTnLst>
                                    <p:anim calcmode="lin" valueType="num">
                                      <p:cBhvr>
                                        <p:cTn id="108" dur="1000"/>
                                        <p:tgtEl>
                                          <p:spTgt spid="6157"/>
                                        </p:tgtEl>
                                        <p:attrNameLst>
                                          <p:attrName>ppt_w</p:attrName>
                                        </p:attrNameLst>
                                      </p:cBhvr>
                                      <p:tavLst>
                                        <p:tav tm="0">
                                          <p:val>
                                            <p:strVal val="ppt_w"/>
                                          </p:val>
                                        </p:tav>
                                        <p:tav tm="100000">
                                          <p:val>
                                            <p:strVal val="ppt_w+.3"/>
                                          </p:val>
                                        </p:tav>
                                      </p:tavLst>
                                    </p:anim>
                                    <p:anim calcmode="lin" valueType="num">
                                      <p:cBhvr>
                                        <p:cTn id="109" dur="1000"/>
                                        <p:tgtEl>
                                          <p:spTgt spid="6157"/>
                                        </p:tgtEl>
                                        <p:attrNameLst>
                                          <p:attrName>ppt_h</p:attrName>
                                        </p:attrNameLst>
                                      </p:cBhvr>
                                      <p:tavLst>
                                        <p:tav tm="0">
                                          <p:val>
                                            <p:strVal val="ppt_h"/>
                                          </p:val>
                                        </p:tav>
                                        <p:tav tm="100000">
                                          <p:val>
                                            <p:strVal val="ppt_h"/>
                                          </p:val>
                                        </p:tav>
                                      </p:tavLst>
                                    </p:anim>
                                    <p:animEffect transition="out" filter="fade">
                                      <p:cBhvr>
                                        <p:cTn id="110" dur="1000"/>
                                        <p:tgtEl>
                                          <p:spTgt spid="6157"/>
                                        </p:tgtEl>
                                      </p:cBhvr>
                                    </p:animEffect>
                                    <p:set>
                                      <p:cBhvr>
                                        <p:cTn id="111" dur="1" fill="hold">
                                          <p:stCondLst>
                                            <p:cond delay="999"/>
                                          </p:stCondLst>
                                        </p:cTn>
                                        <p:tgtEl>
                                          <p:spTgt spid="615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6158"/>
                                        </p:tgtEl>
                                        <p:attrNameLst>
                                          <p:attrName>style.visibility</p:attrName>
                                        </p:attrNameLst>
                                      </p:cBhvr>
                                      <p:to>
                                        <p:strVal val="visible"/>
                                      </p:to>
                                    </p:set>
                                    <p:animEffect transition="in" filter="fade">
                                      <p:cBhvr>
                                        <p:cTn id="116" dur="1000"/>
                                        <p:tgtEl>
                                          <p:spTgt spid="6158"/>
                                        </p:tgtEl>
                                      </p:cBhvr>
                                    </p:animEffect>
                                    <p:anim calcmode="lin" valueType="num">
                                      <p:cBhvr>
                                        <p:cTn id="117" dur="1000" fill="hold"/>
                                        <p:tgtEl>
                                          <p:spTgt spid="6158"/>
                                        </p:tgtEl>
                                        <p:attrNameLst>
                                          <p:attrName>ppt_x</p:attrName>
                                        </p:attrNameLst>
                                      </p:cBhvr>
                                      <p:tavLst>
                                        <p:tav tm="0">
                                          <p:val>
                                            <p:strVal val="#ppt_x"/>
                                          </p:val>
                                        </p:tav>
                                        <p:tav tm="100000">
                                          <p:val>
                                            <p:strVal val="#ppt_x"/>
                                          </p:val>
                                        </p:tav>
                                      </p:tavLst>
                                    </p:anim>
                                    <p:anim calcmode="lin" valueType="num">
                                      <p:cBhvr>
                                        <p:cTn id="118" dur="1000" fill="hold"/>
                                        <p:tgtEl>
                                          <p:spTgt spid="6158"/>
                                        </p:tgtEl>
                                        <p:attrNameLst>
                                          <p:attrName>ppt_y</p:attrName>
                                        </p:attrNameLst>
                                      </p:cBhvr>
                                      <p:tavLst>
                                        <p:tav tm="0">
                                          <p:val>
                                            <p:strVal val="#ppt_y+.1"/>
                                          </p:val>
                                        </p:tav>
                                        <p:tav tm="100000">
                                          <p:val>
                                            <p:strVal val="#ppt_y"/>
                                          </p:val>
                                        </p:tav>
                                      </p:tavLst>
                                    </p:anim>
                                  </p:childTnLst>
                                </p:cTn>
                              </p:par>
                            </p:childTnLst>
                          </p:cTn>
                        </p:par>
                        <p:par>
                          <p:cTn id="119" fill="hold">
                            <p:stCondLst>
                              <p:cond delay="1000"/>
                            </p:stCondLst>
                            <p:childTnLst>
                              <p:par>
                                <p:cTn id="120" presetID="1" presetClass="mediacall" presetSubtype="0" fill="hold" nodeType="afterEffect">
                                  <p:stCondLst>
                                    <p:cond delay="0"/>
                                  </p:stCondLst>
                                  <p:childTnLst>
                                    <p:cmd type="call" cmd="playFrom(0.0)">
                                      <p:cBhvr>
                                        <p:cTn id="121" dur="11689" fill="hold"/>
                                        <p:tgtEl>
                                          <p:spTgt spid="615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2" fill="hold" display="0">
                  <p:stCondLst>
                    <p:cond delay="indefinite"/>
                  </p:stCondLst>
                  <p:endCondLst>
                    <p:cond evt="onNext" delay="0">
                      <p:tgtEl>
                        <p:sldTgt/>
                      </p:tgtEl>
                    </p:cond>
                    <p:cond evt="onPrev" delay="0">
                      <p:tgtEl>
                        <p:sldTgt/>
                      </p:tgtEl>
                    </p:cond>
                  </p:endCondLst>
                </p:cTn>
                <p:tgtEl>
                  <p:spTgt spid="6158"/>
                </p:tgtEl>
              </p:cMediaNode>
            </p:video>
            <p:seq concurrent="1" nextAc="seek">
              <p:cTn id="123" restart="whenNotActive" fill="hold" evtFilter="cancelBubble" nodeType="interactiveSeq">
                <p:stCondLst>
                  <p:cond evt="onClick" delay="0">
                    <p:tgtEl>
                      <p:spTgt spid="6158"/>
                    </p:tgtEl>
                  </p:cond>
                </p:stCondLst>
                <p:endSync evt="end" delay="0">
                  <p:rtn val="all"/>
                </p:endSync>
                <p:childTnLst>
                  <p:par>
                    <p:cTn id="124" fill="hold">
                      <p:stCondLst>
                        <p:cond delay="0"/>
                      </p:stCondLst>
                      <p:childTnLst>
                        <p:par>
                          <p:cTn id="125" fill="hold">
                            <p:stCondLst>
                              <p:cond delay="0"/>
                            </p:stCondLst>
                            <p:childTnLst>
                              <p:par>
                                <p:cTn id="126" presetID="2" presetClass="mediacall" presetSubtype="0" fill="hold" nodeType="clickEffect">
                                  <p:stCondLst>
                                    <p:cond delay="0"/>
                                  </p:stCondLst>
                                  <p:childTnLst>
                                    <p:cmd type="call" cmd="togglePause">
                                      <p:cBhvr>
                                        <p:cTn id="127" dur="1" fill="hold"/>
                                        <p:tgtEl>
                                          <p:spTgt spid="6158"/>
                                        </p:tgtEl>
                                      </p:cBhvr>
                                    </p:cmd>
                                  </p:childTnLst>
                                </p:cTn>
                              </p:par>
                            </p:childTnLst>
                          </p:cTn>
                        </p:par>
                      </p:childTnLst>
                    </p:cTn>
                  </p:par>
                </p:childTnLst>
              </p:cTn>
              <p:nextCondLst>
                <p:cond evt="onClick" delay="0">
                  <p:tgtEl>
                    <p:spTgt spid="6158"/>
                  </p:tgtEl>
                </p:cond>
              </p:nextCondLst>
            </p:seq>
          </p:childTnLst>
        </p:cTn>
      </p:par>
    </p:tnLst>
    <p:bldLst>
      <p:bldP spid="6149" grpId="0" uiExpand="1" build="p"/>
      <p:bldP spid="6150" grpId="0"/>
      <p:bldP spid="6150" grpId="1"/>
      <p:bldP spid="6151" grpId="0"/>
      <p:bldP spid="6151" grpId="1"/>
      <p:bldP spid="6152" grpId="0"/>
      <p:bldP spid="615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9144000" cy="701675"/>
          </a:xfrm>
          <a:prstGeom prst="rect">
            <a:avLst/>
          </a:prstGeom>
          <a:noFill/>
          <a:ln w="9525" algn="ctr">
            <a:noFill/>
            <a:miter lim="800000"/>
            <a:headEnd/>
            <a:tailEnd/>
          </a:ln>
          <a:effectLst/>
        </p:spPr>
        <p:txBody>
          <a:bodyPr>
            <a:spAutoFit/>
          </a:bodyPr>
          <a:lstStyle/>
          <a:p>
            <a:r>
              <a:rPr lang="en-US" sz="4000" b="1" dirty="0"/>
              <a:t>5. </a:t>
            </a:r>
            <a:r>
              <a:rPr lang="en-US" sz="4000" b="1" u="sng" dirty="0"/>
              <a:t>Responds to </a:t>
            </a:r>
            <a:r>
              <a:rPr lang="en-US" sz="4000" b="1" u="sng" dirty="0" smtClean="0"/>
              <a:t>Stimuli</a:t>
            </a:r>
            <a:endParaRPr lang="en-US" sz="4000" b="1" u="sng" dirty="0"/>
          </a:p>
        </p:txBody>
      </p:sp>
      <p:sp>
        <p:nvSpPr>
          <p:cNvPr id="7173" name="Text Box 5"/>
          <p:cNvSpPr txBox="1">
            <a:spLocks noChangeArrowheads="1"/>
          </p:cNvSpPr>
          <p:nvPr/>
        </p:nvSpPr>
        <p:spPr bwMode="auto">
          <a:xfrm>
            <a:off x="0" y="1066800"/>
            <a:ext cx="9144000" cy="1798638"/>
          </a:xfrm>
          <a:prstGeom prst="rect">
            <a:avLst/>
          </a:prstGeom>
          <a:noFill/>
          <a:ln w="9525" algn="ctr">
            <a:noFill/>
            <a:miter lim="800000"/>
            <a:headEnd/>
            <a:tailEnd/>
          </a:ln>
          <a:effectLst/>
        </p:spPr>
        <p:txBody>
          <a:bodyPr>
            <a:spAutoFit/>
          </a:bodyPr>
          <a:lstStyle/>
          <a:p>
            <a:r>
              <a:rPr lang="en-US" b="1" u="sng"/>
              <a:t>All </a:t>
            </a:r>
            <a:r>
              <a:rPr lang="en-US"/>
              <a:t>organisms will react to things that happen in its </a:t>
            </a:r>
            <a:r>
              <a:rPr lang="en-US" b="1" u="sng"/>
              <a:t>environment</a:t>
            </a:r>
            <a:r>
              <a:rPr lang="en-US"/>
              <a:t>.</a:t>
            </a:r>
          </a:p>
          <a:p>
            <a:r>
              <a:rPr lang="en-US"/>
              <a:t>These situations are split into two parts:</a:t>
            </a:r>
          </a:p>
        </p:txBody>
      </p:sp>
      <p:sp>
        <p:nvSpPr>
          <p:cNvPr id="7174" name="Text Box 6"/>
          <p:cNvSpPr txBox="1">
            <a:spLocks noChangeArrowheads="1"/>
          </p:cNvSpPr>
          <p:nvPr/>
        </p:nvSpPr>
        <p:spPr bwMode="auto">
          <a:xfrm>
            <a:off x="0" y="3124200"/>
            <a:ext cx="9144000" cy="2286000"/>
          </a:xfrm>
          <a:prstGeom prst="rect">
            <a:avLst/>
          </a:prstGeom>
          <a:noFill/>
          <a:ln w="9525" algn="ctr">
            <a:noFill/>
            <a:miter lim="800000"/>
            <a:headEnd/>
            <a:tailEnd/>
          </a:ln>
          <a:effectLst/>
        </p:spPr>
        <p:txBody>
          <a:bodyPr>
            <a:spAutoFit/>
          </a:bodyPr>
          <a:lstStyle/>
          <a:p>
            <a:pPr marL="1941513" indent="-1941513"/>
            <a:r>
              <a:rPr lang="en-US" b="1" u="sng">
                <a:solidFill>
                  <a:srgbClr val="FF0101"/>
                </a:solidFill>
                <a:effectLst>
                  <a:outerShdw blurRad="38100" dist="38100" dir="2700000" algn="tl">
                    <a:srgbClr val="000000"/>
                  </a:outerShdw>
                </a:effectLst>
              </a:rPr>
              <a:t>Stimulus</a:t>
            </a:r>
            <a:r>
              <a:rPr lang="en-US"/>
              <a:t>:  this is something in the </a:t>
            </a:r>
            <a:r>
              <a:rPr lang="en-US" b="1" u="sng">
                <a:solidFill>
                  <a:srgbClr val="FF0101"/>
                </a:solidFill>
                <a:effectLst>
                  <a:outerShdw blurRad="38100" dist="38100" dir="2700000" algn="tl">
                    <a:srgbClr val="000000"/>
                  </a:outerShdw>
                </a:effectLst>
              </a:rPr>
              <a:t>Environment</a:t>
            </a:r>
            <a:r>
              <a:rPr lang="en-US"/>
              <a:t> that makes you </a:t>
            </a:r>
            <a:r>
              <a:rPr lang="en-US" b="1" u="sng">
                <a:solidFill>
                  <a:srgbClr val="FF0101"/>
                </a:solidFill>
                <a:effectLst>
                  <a:outerShdw blurRad="38100" dist="38100" dir="2700000" algn="tl">
                    <a:srgbClr val="000000"/>
                  </a:outerShdw>
                </a:effectLst>
              </a:rPr>
              <a:t>react</a:t>
            </a:r>
            <a:r>
              <a:rPr lang="en-US"/>
              <a:t> such as changes in        ,          , or  </a:t>
            </a:r>
          </a:p>
          <a:p>
            <a:pPr marL="1941513" indent="-1941513"/>
            <a:r>
              <a:rPr lang="en-US"/>
              <a:t>                                                            </a:t>
            </a:r>
          </a:p>
        </p:txBody>
      </p:sp>
      <p:sp>
        <p:nvSpPr>
          <p:cNvPr id="7175" name="Text Box 7"/>
          <p:cNvSpPr txBox="1">
            <a:spLocks noChangeArrowheads="1"/>
          </p:cNvSpPr>
          <p:nvPr/>
        </p:nvSpPr>
        <p:spPr bwMode="auto">
          <a:xfrm>
            <a:off x="0" y="5334000"/>
            <a:ext cx="9144000" cy="1066800"/>
          </a:xfrm>
          <a:prstGeom prst="rect">
            <a:avLst/>
          </a:prstGeom>
          <a:noFill/>
          <a:ln w="9525" algn="ctr">
            <a:noFill/>
            <a:miter lim="800000"/>
            <a:headEnd/>
            <a:tailEnd/>
          </a:ln>
          <a:effectLst/>
        </p:spPr>
        <p:txBody>
          <a:bodyPr>
            <a:spAutoFit/>
          </a:bodyPr>
          <a:lstStyle/>
          <a:p>
            <a:pPr marL="2109788" indent="-2109788"/>
            <a:r>
              <a:rPr lang="en-US" b="1" u="sng">
                <a:solidFill>
                  <a:srgbClr val="008200"/>
                </a:solidFill>
                <a:effectLst>
                  <a:outerShdw blurRad="38100" dist="38100" dir="2700000" algn="tl">
                    <a:srgbClr val="000000"/>
                  </a:outerShdw>
                </a:effectLst>
              </a:rPr>
              <a:t>Response</a:t>
            </a:r>
            <a:r>
              <a:rPr lang="en-US"/>
              <a:t>:  this is any </a:t>
            </a:r>
            <a:r>
              <a:rPr lang="en-US" b="1" u="sng">
                <a:solidFill>
                  <a:srgbClr val="008200"/>
                </a:solidFill>
                <a:effectLst>
                  <a:outerShdw blurRad="38100" dist="38100" dir="2700000" algn="tl">
                    <a:srgbClr val="000000"/>
                  </a:outerShdw>
                </a:effectLst>
              </a:rPr>
              <a:t>action</a:t>
            </a:r>
            <a:r>
              <a:rPr lang="en-US"/>
              <a:t> or change in </a:t>
            </a:r>
            <a:r>
              <a:rPr lang="en-US" b="1" u="sng">
                <a:solidFill>
                  <a:srgbClr val="008200"/>
                </a:solidFill>
                <a:effectLst>
                  <a:outerShdw blurRad="38100" dist="38100" dir="2700000" algn="tl">
                    <a:srgbClr val="000000"/>
                  </a:outerShdw>
                </a:effectLst>
              </a:rPr>
              <a:t>behavior</a:t>
            </a:r>
            <a:r>
              <a:rPr lang="en-US"/>
              <a:t> due to a stimulus.</a:t>
            </a:r>
          </a:p>
        </p:txBody>
      </p:sp>
      <p:sp>
        <p:nvSpPr>
          <p:cNvPr id="7177" name="Text Box 9"/>
          <p:cNvSpPr txBox="1">
            <a:spLocks noChangeArrowheads="1"/>
          </p:cNvSpPr>
          <p:nvPr/>
        </p:nvSpPr>
        <p:spPr bwMode="auto">
          <a:xfrm>
            <a:off x="3995738" y="4114800"/>
            <a:ext cx="1143000" cy="579438"/>
          </a:xfrm>
          <a:prstGeom prst="rect">
            <a:avLst/>
          </a:prstGeom>
          <a:noFill/>
          <a:ln w="9525" algn="ctr">
            <a:noFill/>
            <a:miter lim="800000"/>
            <a:headEnd/>
            <a:tailEnd/>
          </a:ln>
          <a:effectLst/>
        </p:spPr>
        <p:txBody>
          <a:bodyPr>
            <a:spAutoFit/>
          </a:bodyPr>
          <a:lstStyle/>
          <a:p>
            <a:r>
              <a:rPr lang="en-US" b="1" u="sng">
                <a:solidFill>
                  <a:srgbClr val="FF0101"/>
                </a:solidFill>
                <a:effectLst>
                  <a:outerShdw blurRad="38100" dist="38100" dir="2700000" algn="tl">
                    <a:srgbClr val="000000"/>
                  </a:outerShdw>
                </a:effectLst>
              </a:rPr>
              <a:t>light</a:t>
            </a:r>
          </a:p>
        </p:txBody>
      </p:sp>
      <p:sp>
        <p:nvSpPr>
          <p:cNvPr id="7178" name="Text Box 10"/>
          <p:cNvSpPr txBox="1">
            <a:spLocks noChangeArrowheads="1"/>
          </p:cNvSpPr>
          <p:nvPr/>
        </p:nvSpPr>
        <p:spPr bwMode="auto">
          <a:xfrm>
            <a:off x="5153025" y="4114800"/>
            <a:ext cx="1371600" cy="579438"/>
          </a:xfrm>
          <a:prstGeom prst="rect">
            <a:avLst/>
          </a:prstGeom>
          <a:noFill/>
          <a:ln w="9525" algn="ctr">
            <a:noFill/>
            <a:miter lim="800000"/>
            <a:headEnd/>
            <a:tailEnd/>
          </a:ln>
          <a:effectLst/>
        </p:spPr>
        <p:txBody>
          <a:bodyPr>
            <a:spAutoFit/>
          </a:bodyPr>
          <a:lstStyle/>
          <a:p>
            <a:r>
              <a:rPr lang="en-US" b="1" u="sng">
                <a:solidFill>
                  <a:srgbClr val="FF0101"/>
                </a:solidFill>
                <a:effectLst>
                  <a:outerShdw blurRad="38100" dist="38100" dir="2700000" algn="tl">
                    <a:srgbClr val="000000"/>
                  </a:outerShdw>
                </a:effectLst>
              </a:rPr>
              <a:t>sound</a:t>
            </a:r>
          </a:p>
        </p:txBody>
      </p:sp>
      <p:sp>
        <p:nvSpPr>
          <p:cNvPr id="7179" name="Text Box 11"/>
          <p:cNvSpPr txBox="1">
            <a:spLocks noChangeArrowheads="1"/>
          </p:cNvSpPr>
          <p:nvPr/>
        </p:nvSpPr>
        <p:spPr bwMode="auto">
          <a:xfrm>
            <a:off x="1981200" y="4648200"/>
            <a:ext cx="2971800" cy="579438"/>
          </a:xfrm>
          <a:prstGeom prst="rect">
            <a:avLst/>
          </a:prstGeom>
          <a:noFill/>
          <a:ln w="9525" algn="ctr">
            <a:noFill/>
            <a:miter lim="800000"/>
            <a:headEnd/>
            <a:tailEnd/>
          </a:ln>
          <a:effectLst/>
        </p:spPr>
        <p:txBody>
          <a:bodyPr>
            <a:spAutoFit/>
          </a:bodyPr>
          <a:lstStyle/>
          <a:p>
            <a:r>
              <a:rPr lang="en-US" b="1" u="sng">
                <a:solidFill>
                  <a:srgbClr val="FF0101"/>
                </a:solidFill>
                <a:effectLst>
                  <a:outerShdw blurRad="38100" dist="38100" dir="2700000" algn="tl">
                    <a:srgbClr val="000000"/>
                  </a:outerShdw>
                </a:effectLst>
              </a:rPr>
              <a:t>temperature</a:t>
            </a:r>
            <a:r>
              <a:rPr lang="en-US" b="1">
                <a:effectLst>
                  <a:outerShdw blurRad="38100" dist="38100" dir="2700000" algn="tl">
                    <a:srgbClr val="FFFFFF"/>
                  </a:outerShdw>
                </a:effectLst>
              </a:rPr>
              <a:t>.</a:t>
            </a:r>
          </a:p>
        </p:txBody>
      </p:sp>
      <p:sp>
        <p:nvSpPr>
          <p:cNvPr id="7180" name="Rectangle 12"/>
          <p:cNvSpPr>
            <a:spLocks noChangeArrowheads="1"/>
          </p:cNvSpPr>
          <p:nvPr/>
        </p:nvSpPr>
        <p:spPr bwMode="auto">
          <a:xfrm>
            <a:off x="838200" y="381000"/>
            <a:ext cx="9144000" cy="6858000"/>
          </a:xfrm>
          <a:prstGeom prst="rect">
            <a:avLst/>
          </a:prstGeom>
          <a:gradFill rotWithShape="0">
            <a:gsLst>
              <a:gs pos="0">
                <a:schemeClr val="bg1"/>
              </a:gs>
              <a:gs pos="100000">
                <a:schemeClr val="bg1">
                  <a:alpha val="10001"/>
                </a:schemeClr>
              </a:gs>
            </a:gsLst>
            <a:path path="shape">
              <a:fillToRect l="50000" t="50000" r="50000" b="50000"/>
            </a:path>
          </a:gradFill>
          <a:ln w="9525" algn="ctr">
            <a:noFill/>
            <a:miter lim="800000"/>
            <a:headEnd/>
            <a:tailEnd/>
          </a:ln>
          <a:effectLst/>
        </p:spPr>
        <p:txBody>
          <a:bodyPr wrap="none" anchor="ctr">
            <a:spAutoFit/>
          </a:bodyPr>
          <a:lstStyle/>
          <a:p>
            <a:endParaRPr lang="en-US"/>
          </a:p>
        </p:txBody>
      </p:sp>
      <p:sp>
        <p:nvSpPr>
          <p:cNvPr id="7181" name="Text Box 13"/>
          <p:cNvSpPr txBox="1">
            <a:spLocks noChangeArrowheads="1"/>
          </p:cNvSpPr>
          <p:nvPr/>
        </p:nvSpPr>
        <p:spPr bwMode="auto">
          <a:xfrm>
            <a:off x="8686800" y="0"/>
            <a:ext cx="457200" cy="304800"/>
          </a:xfrm>
          <a:prstGeom prst="rect">
            <a:avLst/>
          </a:prstGeom>
          <a:noFill/>
          <a:ln w="9525" algn="ctr">
            <a:noFill/>
            <a:miter lim="800000"/>
            <a:headEnd/>
            <a:tailEnd/>
          </a:ln>
          <a:effectLst/>
        </p:spPr>
        <p:txBody>
          <a:bodyPr>
            <a:spAutoFit/>
          </a:bodyPr>
          <a:lstStyle/>
          <a:p>
            <a:r>
              <a:rPr lang="en-US" sz="1400"/>
              <a:t>5</a:t>
            </a:r>
          </a:p>
        </p:txBody>
      </p:sp>
      <p:pic>
        <p:nvPicPr>
          <p:cNvPr id="7182" name="winter cold.wmv">
            <a:hlinkClick r:id="" action="ppaction://media"/>
          </p:cNvPr>
          <p:cNvPicPr>
            <a:picLocks noRot="1" noChangeAspect="1" noChangeArrowheads="1"/>
          </p:cNvPicPr>
          <p:nvPr>
            <a:videoFile r:link="rId1"/>
          </p:nvPr>
        </p:nvPicPr>
        <p:blipFill>
          <a:blip r:embed="rId5" cstate="print"/>
          <a:srcRect/>
          <a:stretch>
            <a:fillRect/>
          </a:stretch>
        </p:blipFill>
        <p:spPr bwMode="auto">
          <a:xfrm>
            <a:off x="2438400" y="457200"/>
            <a:ext cx="4572000" cy="3086100"/>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strVal val="#ppt_w+.3"/>
                                          </p:val>
                                        </p:tav>
                                        <p:tav tm="100000">
                                          <p:val>
                                            <p:strVal val="#ppt_w"/>
                                          </p:val>
                                        </p:tav>
                                      </p:tavLst>
                                    </p:anim>
                                    <p:anim calcmode="lin" valueType="num">
                                      <p:cBhvr>
                                        <p:cTn id="8" dur="1000" fill="hold"/>
                                        <p:tgtEl>
                                          <p:spTgt spid="7173"/>
                                        </p:tgtEl>
                                        <p:attrNameLst>
                                          <p:attrName>ppt_h</p:attrName>
                                        </p:attrNameLst>
                                      </p:cBhvr>
                                      <p:tavLst>
                                        <p:tav tm="0">
                                          <p:val>
                                            <p:strVal val="#ppt_h"/>
                                          </p:val>
                                        </p:tav>
                                        <p:tav tm="100000">
                                          <p:val>
                                            <p:strVal val="#ppt_h"/>
                                          </p:val>
                                        </p:tav>
                                      </p:tavLst>
                                    </p:anim>
                                    <p:animEffect transition="in" filter="fade">
                                      <p:cBhvr>
                                        <p:cTn id="9" dur="1000"/>
                                        <p:tgtEl>
                                          <p:spTgt spid="7173"/>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iterate type="wd">
                                    <p:tmPct val="6000"/>
                                  </p:iterate>
                                  <p:childTnLst>
                                    <p:set>
                                      <p:cBhvr>
                                        <p:cTn id="13" dur="1" fill="hold">
                                          <p:stCondLst>
                                            <p:cond delay="0"/>
                                          </p:stCondLst>
                                        </p:cTn>
                                        <p:tgtEl>
                                          <p:spTgt spid="7174"/>
                                        </p:tgtEl>
                                        <p:attrNameLst>
                                          <p:attrName>style.visibility</p:attrName>
                                        </p:attrNameLst>
                                      </p:cBhvr>
                                      <p:to>
                                        <p:strVal val="visible"/>
                                      </p:to>
                                    </p:set>
                                    <p:animEffect transition="in" filter="fade">
                                      <p:cBhvr>
                                        <p:cTn id="14" dur="1300"/>
                                        <p:tgtEl>
                                          <p:spTgt spid="7174"/>
                                        </p:tgtEl>
                                      </p:cBhvr>
                                    </p:animEffect>
                                    <p:anim calcmode="lin" valueType="num">
                                      <p:cBhvr>
                                        <p:cTn id="15" dur="1300" fill="hold"/>
                                        <p:tgtEl>
                                          <p:spTgt spid="7174"/>
                                        </p:tgtEl>
                                        <p:attrNameLst>
                                          <p:attrName>style.rotation</p:attrName>
                                        </p:attrNameLst>
                                      </p:cBhvr>
                                      <p:tavLst>
                                        <p:tav tm="0">
                                          <p:val>
                                            <p:fltVal val="720"/>
                                          </p:val>
                                        </p:tav>
                                        <p:tav tm="100000">
                                          <p:val>
                                            <p:fltVal val="0"/>
                                          </p:val>
                                        </p:tav>
                                      </p:tavLst>
                                    </p:anim>
                                    <p:anim calcmode="lin" valueType="num">
                                      <p:cBhvr>
                                        <p:cTn id="16" dur="1300" fill="hold"/>
                                        <p:tgtEl>
                                          <p:spTgt spid="7174"/>
                                        </p:tgtEl>
                                        <p:attrNameLst>
                                          <p:attrName>ppt_h</p:attrName>
                                        </p:attrNameLst>
                                      </p:cBhvr>
                                      <p:tavLst>
                                        <p:tav tm="0">
                                          <p:val>
                                            <p:fltVal val="0"/>
                                          </p:val>
                                        </p:tav>
                                        <p:tav tm="100000">
                                          <p:val>
                                            <p:strVal val="#ppt_h"/>
                                          </p:val>
                                        </p:tav>
                                      </p:tavLst>
                                    </p:anim>
                                    <p:anim calcmode="lin" valueType="num">
                                      <p:cBhvr>
                                        <p:cTn id="17" dur="1300" fill="hold"/>
                                        <p:tgtEl>
                                          <p:spTgt spid="7174"/>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7177"/>
                                        </p:tgtEl>
                                        <p:attrNameLst>
                                          <p:attrName>style.visibility</p:attrName>
                                        </p:attrNameLst>
                                      </p:cBhvr>
                                      <p:to>
                                        <p:strVal val="visible"/>
                                      </p:to>
                                    </p:set>
                                    <p:anim from="(-#ppt_w/2)" to="(#ppt_x)" calcmode="lin" valueType="num">
                                      <p:cBhvr>
                                        <p:cTn id="22" dur="600" fill="hold">
                                          <p:stCondLst>
                                            <p:cond delay="0"/>
                                          </p:stCondLst>
                                        </p:cTn>
                                        <p:tgtEl>
                                          <p:spTgt spid="7177"/>
                                        </p:tgtEl>
                                        <p:attrNameLst>
                                          <p:attrName>ppt_x</p:attrName>
                                        </p:attrNameLst>
                                      </p:cBhvr>
                                    </p:anim>
                                    <p:anim from="0" to="-1.0" calcmode="lin" valueType="num">
                                      <p:cBhvr>
                                        <p:cTn id="23" dur="200" decel="50000" autoRev="1" fill="hold">
                                          <p:stCondLst>
                                            <p:cond delay="600"/>
                                          </p:stCondLst>
                                        </p:cTn>
                                        <p:tgtEl>
                                          <p:spTgt spid="7177"/>
                                        </p:tgtEl>
                                        <p:attrNameLst>
                                          <p:attrName>xshear</p:attrName>
                                        </p:attrNameLst>
                                      </p:cBhvr>
                                    </p:anim>
                                    <p:animScale>
                                      <p:cBhvr>
                                        <p:cTn id="24" dur="200" decel="100000" autoRev="1" fill="hold">
                                          <p:stCondLst>
                                            <p:cond delay="600"/>
                                          </p:stCondLst>
                                        </p:cTn>
                                        <p:tgtEl>
                                          <p:spTgt spid="7177"/>
                                        </p:tgtEl>
                                      </p:cBhvr>
                                      <p:from x="100000" y="100000"/>
                                      <p:to x="80000" y="100000"/>
                                    </p:animScale>
                                    <p:anim by="(#ppt_h/3+#ppt_w*0.1)" calcmode="lin" valueType="num">
                                      <p:cBhvr additive="sum">
                                        <p:cTn id="25" dur="200" decel="100000" autoRev="1" fill="hold">
                                          <p:stCondLst>
                                            <p:cond delay="600"/>
                                          </p:stCondLst>
                                        </p:cTn>
                                        <p:tgtEl>
                                          <p:spTgt spid="7177"/>
                                        </p:tgtEl>
                                        <p:attrNameLst>
                                          <p:attrName>ppt_x</p:attrName>
                                        </p:attrNameLst>
                                      </p:cBhvr>
                                    </p:anim>
                                  </p:childTnLst>
                                </p:cTn>
                              </p:par>
                            </p:childTnLst>
                          </p:cTn>
                        </p:par>
                        <p:par>
                          <p:cTn id="26" fill="hold">
                            <p:stCondLst>
                              <p:cond delay="1000"/>
                            </p:stCondLst>
                            <p:childTnLst>
                              <p:par>
                                <p:cTn id="27" presetID="51" presetClass="entr" presetSubtype="0" fill="hold" grpId="0" nodeType="afterEffect">
                                  <p:stCondLst>
                                    <p:cond delay="0"/>
                                  </p:stCondLst>
                                  <p:childTnLst>
                                    <p:set>
                                      <p:cBhvr>
                                        <p:cTn id="28" dur="1" fill="hold">
                                          <p:stCondLst>
                                            <p:cond delay="0"/>
                                          </p:stCondLst>
                                        </p:cTn>
                                        <p:tgtEl>
                                          <p:spTgt spid="7180"/>
                                        </p:tgtEl>
                                        <p:attrNameLst>
                                          <p:attrName>style.visibility</p:attrName>
                                        </p:attrNameLst>
                                      </p:cBhvr>
                                      <p:to>
                                        <p:strVal val="visible"/>
                                      </p:to>
                                    </p:set>
                                    <p:animEffect transition="in" filter="fade">
                                      <p:cBhvr>
                                        <p:cTn id="29" dur="770" decel="100000"/>
                                        <p:tgtEl>
                                          <p:spTgt spid="7180"/>
                                        </p:tgtEl>
                                      </p:cBhvr>
                                    </p:animEffect>
                                    <p:animScale>
                                      <p:cBhvr>
                                        <p:cTn id="30" dur="770" decel="100000"/>
                                        <p:tgtEl>
                                          <p:spTgt spid="7180"/>
                                        </p:tgtEl>
                                      </p:cBhvr>
                                      <p:from x="10000" y="10000"/>
                                      <p:to x="200000" y="450000"/>
                                    </p:animScale>
                                    <p:animScale>
                                      <p:cBhvr>
                                        <p:cTn id="31" dur="1230" accel="100000" fill="hold">
                                          <p:stCondLst>
                                            <p:cond delay="770"/>
                                          </p:stCondLst>
                                        </p:cTn>
                                        <p:tgtEl>
                                          <p:spTgt spid="7180"/>
                                        </p:tgtEl>
                                      </p:cBhvr>
                                      <p:from x="200000" y="450000"/>
                                      <p:to x="100000" y="100000"/>
                                    </p:animScale>
                                    <p:set>
                                      <p:cBhvr>
                                        <p:cTn id="32" dur="770" fill="hold"/>
                                        <p:tgtEl>
                                          <p:spTgt spid="7180"/>
                                        </p:tgtEl>
                                        <p:attrNameLst>
                                          <p:attrName>ppt_x</p:attrName>
                                        </p:attrNameLst>
                                      </p:cBhvr>
                                      <p:to>
                                        <p:strVal val="(0.5)"/>
                                      </p:to>
                                    </p:set>
                                    <p:anim from="(0.5)" to="(#ppt_x)" calcmode="lin" valueType="num">
                                      <p:cBhvr>
                                        <p:cTn id="33" dur="1230" accel="100000" fill="hold">
                                          <p:stCondLst>
                                            <p:cond delay="770"/>
                                          </p:stCondLst>
                                        </p:cTn>
                                        <p:tgtEl>
                                          <p:spTgt spid="7180"/>
                                        </p:tgtEl>
                                        <p:attrNameLst>
                                          <p:attrName>ppt_x</p:attrName>
                                        </p:attrNameLst>
                                      </p:cBhvr>
                                    </p:anim>
                                    <p:set>
                                      <p:cBhvr>
                                        <p:cTn id="34" dur="770" fill="hold"/>
                                        <p:tgtEl>
                                          <p:spTgt spid="7180"/>
                                        </p:tgtEl>
                                        <p:attrNameLst>
                                          <p:attrName>ppt_y</p:attrName>
                                        </p:attrNameLst>
                                      </p:cBhvr>
                                      <p:to>
                                        <p:strVal val="(#ppt_y+0.4)"/>
                                      </p:to>
                                    </p:set>
                                    <p:anim from="(#ppt_y+0.4)" to="(#ppt_y)" calcmode="lin" valueType="num">
                                      <p:cBhvr>
                                        <p:cTn id="35" dur="1230" accel="100000" fill="hold">
                                          <p:stCondLst>
                                            <p:cond delay="770"/>
                                          </p:stCondLst>
                                        </p:cTn>
                                        <p:tgtEl>
                                          <p:spTgt spid="7180"/>
                                        </p:tgtEl>
                                        <p:attrNameLst>
                                          <p:attrName>ppt_y</p:attrName>
                                        </p:attrNameLst>
                                      </p:cBhvr>
                                    </p:anim>
                                  </p:childTnLst>
                                </p:cTn>
                              </p:par>
                            </p:childTnLst>
                          </p:cTn>
                        </p:par>
                        <p:par>
                          <p:cTn id="36" fill="hold">
                            <p:stCondLst>
                              <p:cond delay="3000"/>
                            </p:stCondLst>
                            <p:childTnLst>
                              <p:par>
                                <p:cTn id="37" presetID="19" presetClass="entr" presetSubtype="10" fill="hold" grpId="1" nodeType="afterEffect">
                                  <p:stCondLst>
                                    <p:cond delay="0"/>
                                  </p:stCondLst>
                                  <p:childTnLst>
                                    <p:set>
                                      <p:cBhvr>
                                        <p:cTn id="38" dur="1" fill="hold">
                                          <p:stCondLst>
                                            <p:cond delay="0"/>
                                          </p:stCondLst>
                                        </p:cTn>
                                        <p:tgtEl>
                                          <p:spTgt spid="7180"/>
                                        </p:tgtEl>
                                        <p:attrNameLst>
                                          <p:attrName>style.visibility</p:attrName>
                                        </p:attrNameLst>
                                      </p:cBhvr>
                                      <p:to>
                                        <p:strVal val="visible"/>
                                      </p:to>
                                    </p:set>
                                    <p:anim calcmode="lin" valueType="num">
                                      <p:cBhvr>
                                        <p:cTn id="39" dur="3000" fill="hold"/>
                                        <p:tgtEl>
                                          <p:spTgt spid="7180"/>
                                        </p:tgtEl>
                                        <p:attrNameLst>
                                          <p:attrName>ppt_w</p:attrName>
                                        </p:attrNameLst>
                                      </p:cBhvr>
                                      <p:tavLst>
                                        <p:tav tm="0" fmla="#ppt_w*sin(2.5*pi*$)">
                                          <p:val>
                                            <p:fltVal val="0"/>
                                          </p:val>
                                        </p:tav>
                                        <p:tav tm="100000">
                                          <p:val>
                                            <p:fltVal val="1"/>
                                          </p:val>
                                        </p:tav>
                                      </p:tavLst>
                                    </p:anim>
                                    <p:anim calcmode="lin" valueType="num">
                                      <p:cBhvr>
                                        <p:cTn id="40" dur="3000" fill="hold"/>
                                        <p:tgtEl>
                                          <p:spTgt spid="7180"/>
                                        </p:tgtEl>
                                        <p:attrNameLst>
                                          <p:attrName>ppt_h</p:attrName>
                                        </p:attrNameLst>
                                      </p:cBhvr>
                                      <p:tavLst>
                                        <p:tav tm="0">
                                          <p:val>
                                            <p:strVal val="#ppt_h"/>
                                          </p:val>
                                        </p:tav>
                                        <p:tav tm="100000">
                                          <p:val>
                                            <p:strVal val="#ppt_h"/>
                                          </p:val>
                                        </p:tav>
                                      </p:tavLst>
                                    </p:anim>
                                  </p:childTnLst>
                                </p:cTn>
                              </p:par>
                            </p:childTnLst>
                          </p:cTn>
                        </p:par>
                        <p:par>
                          <p:cTn id="41" fill="hold">
                            <p:stCondLst>
                              <p:cond delay="6000"/>
                            </p:stCondLst>
                            <p:childTnLst>
                              <p:par>
                                <p:cTn id="42" presetID="15" presetClass="exit" presetSubtype="0" fill="hold" grpId="2" nodeType="afterEffect">
                                  <p:stCondLst>
                                    <p:cond delay="500"/>
                                  </p:stCondLst>
                                  <p:childTnLst>
                                    <p:anim calcmode="lin" valueType="num">
                                      <p:cBhvr>
                                        <p:cTn id="43" dur="2000"/>
                                        <p:tgtEl>
                                          <p:spTgt spid="7180"/>
                                        </p:tgtEl>
                                        <p:attrNameLst>
                                          <p:attrName>ppt_w</p:attrName>
                                        </p:attrNameLst>
                                      </p:cBhvr>
                                      <p:tavLst>
                                        <p:tav tm="0">
                                          <p:val>
                                            <p:strVal val="ppt_w"/>
                                          </p:val>
                                        </p:tav>
                                        <p:tav tm="100000">
                                          <p:val>
                                            <p:fltVal val="0"/>
                                          </p:val>
                                        </p:tav>
                                      </p:tavLst>
                                    </p:anim>
                                    <p:anim calcmode="lin" valueType="num">
                                      <p:cBhvr>
                                        <p:cTn id="44" dur="2000"/>
                                        <p:tgtEl>
                                          <p:spTgt spid="7180"/>
                                        </p:tgtEl>
                                        <p:attrNameLst>
                                          <p:attrName>ppt_h</p:attrName>
                                        </p:attrNameLst>
                                      </p:cBhvr>
                                      <p:tavLst>
                                        <p:tav tm="0">
                                          <p:val>
                                            <p:strVal val="ppt_h"/>
                                          </p:val>
                                        </p:tav>
                                        <p:tav tm="100000">
                                          <p:val>
                                            <p:fltVal val="0"/>
                                          </p:val>
                                        </p:tav>
                                      </p:tavLst>
                                    </p:anim>
                                    <p:anim calcmode="lin" valueType="num">
                                      <p:cBhvr>
                                        <p:cTn id="45" dur="2000"/>
                                        <p:tgtEl>
                                          <p:spTgt spid="718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6" dur="2000"/>
                                        <p:tgtEl>
                                          <p:spTgt spid="718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7" dur="1" fill="hold">
                                          <p:stCondLst>
                                            <p:cond delay="1999"/>
                                          </p:stCondLst>
                                        </p:cTn>
                                        <p:tgtEl>
                                          <p:spTgt spid="718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7178"/>
                                        </p:tgtEl>
                                        <p:attrNameLst>
                                          <p:attrName>style.visibility</p:attrName>
                                        </p:attrNameLst>
                                      </p:cBhvr>
                                      <p:to>
                                        <p:strVal val="visible"/>
                                      </p:to>
                                    </p:set>
                                    <p:animEffect transition="in" filter="wipe(down)">
                                      <p:cBhvr>
                                        <p:cTn id="52" dur="580">
                                          <p:stCondLst>
                                            <p:cond delay="0"/>
                                          </p:stCondLst>
                                        </p:cTn>
                                        <p:tgtEl>
                                          <p:spTgt spid="7178"/>
                                        </p:tgtEl>
                                      </p:cBhvr>
                                    </p:animEffect>
                                    <p:anim calcmode="lin" valueType="num">
                                      <p:cBhvr>
                                        <p:cTn id="53" dur="1822" tmFilter="0,0; 0.14,0.36; 0.43,0.73; 0.71,0.91; 1.0,1.0">
                                          <p:stCondLst>
                                            <p:cond delay="0"/>
                                          </p:stCondLst>
                                        </p:cTn>
                                        <p:tgtEl>
                                          <p:spTgt spid="717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717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717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717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7178"/>
                                        </p:tgtEl>
                                        <p:attrNameLst>
                                          <p:attrName>ppt_y</p:attrName>
                                        </p:attrNameLst>
                                      </p:cBhvr>
                                      <p:tavLst>
                                        <p:tav tm="0" fmla="#ppt_y-sin(pi*$)/81">
                                          <p:val>
                                            <p:fltVal val="0"/>
                                          </p:val>
                                        </p:tav>
                                        <p:tav tm="100000">
                                          <p:val>
                                            <p:fltVal val="1"/>
                                          </p:val>
                                        </p:tav>
                                      </p:tavLst>
                                    </p:anim>
                                    <p:animScale>
                                      <p:cBhvr>
                                        <p:cTn id="58" dur="26">
                                          <p:stCondLst>
                                            <p:cond delay="650"/>
                                          </p:stCondLst>
                                        </p:cTn>
                                        <p:tgtEl>
                                          <p:spTgt spid="7178"/>
                                        </p:tgtEl>
                                      </p:cBhvr>
                                      <p:to x="100000" y="60000"/>
                                    </p:animScale>
                                    <p:animScale>
                                      <p:cBhvr>
                                        <p:cTn id="59" dur="166" decel="50000">
                                          <p:stCondLst>
                                            <p:cond delay="676"/>
                                          </p:stCondLst>
                                        </p:cTn>
                                        <p:tgtEl>
                                          <p:spTgt spid="7178"/>
                                        </p:tgtEl>
                                      </p:cBhvr>
                                      <p:to x="100000" y="100000"/>
                                    </p:animScale>
                                    <p:animScale>
                                      <p:cBhvr>
                                        <p:cTn id="60" dur="26">
                                          <p:stCondLst>
                                            <p:cond delay="1312"/>
                                          </p:stCondLst>
                                        </p:cTn>
                                        <p:tgtEl>
                                          <p:spTgt spid="7178"/>
                                        </p:tgtEl>
                                      </p:cBhvr>
                                      <p:to x="100000" y="80000"/>
                                    </p:animScale>
                                    <p:animScale>
                                      <p:cBhvr>
                                        <p:cTn id="61" dur="166" decel="50000">
                                          <p:stCondLst>
                                            <p:cond delay="1338"/>
                                          </p:stCondLst>
                                        </p:cTn>
                                        <p:tgtEl>
                                          <p:spTgt spid="7178"/>
                                        </p:tgtEl>
                                      </p:cBhvr>
                                      <p:to x="100000" y="100000"/>
                                    </p:animScale>
                                    <p:animScale>
                                      <p:cBhvr>
                                        <p:cTn id="62" dur="26">
                                          <p:stCondLst>
                                            <p:cond delay="1642"/>
                                          </p:stCondLst>
                                        </p:cTn>
                                        <p:tgtEl>
                                          <p:spTgt spid="7178"/>
                                        </p:tgtEl>
                                      </p:cBhvr>
                                      <p:to x="100000" y="90000"/>
                                    </p:animScale>
                                    <p:animScale>
                                      <p:cBhvr>
                                        <p:cTn id="63" dur="166" decel="50000">
                                          <p:stCondLst>
                                            <p:cond delay="1668"/>
                                          </p:stCondLst>
                                        </p:cTn>
                                        <p:tgtEl>
                                          <p:spTgt spid="7178"/>
                                        </p:tgtEl>
                                      </p:cBhvr>
                                      <p:to x="100000" y="100000"/>
                                    </p:animScale>
                                    <p:animScale>
                                      <p:cBhvr>
                                        <p:cTn id="64" dur="26">
                                          <p:stCondLst>
                                            <p:cond delay="1808"/>
                                          </p:stCondLst>
                                        </p:cTn>
                                        <p:tgtEl>
                                          <p:spTgt spid="7178"/>
                                        </p:tgtEl>
                                      </p:cBhvr>
                                      <p:to x="100000" y="95000"/>
                                    </p:animScale>
                                    <p:animScale>
                                      <p:cBhvr>
                                        <p:cTn id="65" dur="166" decel="50000">
                                          <p:stCondLst>
                                            <p:cond delay="1834"/>
                                          </p:stCondLst>
                                        </p:cTn>
                                        <p:tgtEl>
                                          <p:spTgt spid="7178"/>
                                        </p:tgtEl>
                                      </p:cBhvr>
                                      <p:to x="100000" y="100000"/>
                                    </p:animScale>
                                  </p:childTnLst>
                                  <p:subTnLst>
                                    <p:audio>
                                      <p:cMediaNode vol="100000">
                                        <p:cTn display="0" masterRel="sameClick">
                                          <p:stCondLst>
                                            <p:cond evt="begin" delay="0">
                                              <p:tn val="50"/>
                                            </p:cond>
                                          </p:stCondLst>
                                          <p:endCondLst>
                                            <p:cond evt="onStopAudio" delay="0">
                                              <p:tgtEl>
                                                <p:sldTgt/>
                                              </p:tgtEl>
                                            </p:cond>
                                          </p:endCondLst>
                                        </p:cTn>
                                        <p:tgtEl>
                                          <p:sndTgt r:embed="rId3" name="Vscream1.wav"/>
                                        </p:tgtEl>
                                      </p:cMediaNode>
                                    </p:audio>
                                  </p:sub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179"/>
                                        </p:tgtEl>
                                        <p:attrNameLst>
                                          <p:attrName>style.visibility</p:attrName>
                                        </p:attrNameLst>
                                      </p:cBhvr>
                                      <p:to>
                                        <p:strVal val="visible"/>
                                      </p:to>
                                    </p:set>
                                    <p:animEffect transition="in" filter="fade">
                                      <p:cBhvr>
                                        <p:cTn id="70" dur="1000"/>
                                        <p:tgtEl>
                                          <p:spTgt spid="7179"/>
                                        </p:tgtEl>
                                      </p:cBhvr>
                                    </p:animEffect>
                                    <p:anim calcmode="lin" valueType="num">
                                      <p:cBhvr>
                                        <p:cTn id="71" dur="1000" fill="hold"/>
                                        <p:tgtEl>
                                          <p:spTgt spid="7179"/>
                                        </p:tgtEl>
                                        <p:attrNameLst>
                                          <p:attrName>ppt_x</p:attrName>
                                        </p:attrNameLst>
                                      </p:cBhvr>
                                      <p:tavLst>
                                        <p:tav tm="0">
                                          <p:val>
                                            <p:strVal val="#ppt_x"/>
                                          </p:val>
                                        </p:tav>
                                        <p:tav tm="100000">
                                          <p:val>
                                            <p:strVal val="#ppt_x"/>
                                          </p:val>
                                        </p:tav>
                                      </p:tavLst>
                                    </p:anim>
                                    <p:anim calcmode="lin" valueType="num">
                                      <p:cBhvr>
                                        <p:cTn id="72" dur="1000" fill="hold"/>
                                        <p:tgtEl>
                                          <p:spTgt spid="7179"/>
                                        </p:tgtEl>
                                        <p:attrNameLst>
                                          <p:attrName>ppt_y</p:attrName>
                                        </p:attrNameLst>
                                      </p:cBhvr>
                                      <p:tavLst>
                                        <p:tav tm="0">
                                          <p:val>
                                            <p:strVal val="#ppt_y-.1"/>
                                          </p:val>
                                        </p:tav>
                                        <p:tav tm="100000">
                                          <p:val>
                                            <p:strVal val="#ppt_y"/>
                                          </p:val>
                                        </p:tav>
                                      </p:tavLst>
                                    </p:anim>
                                  </p:childTnLst>
                                </p:cTn>
                              </p:par>
                              <p:par>
                                <p:cTn id="73" presetID="20" presetClass="entr" presetSubtype="0" fill="hold" nodeType="withEffect">
                                  <p:stCondLst>
                                    <p:cond delay="0"/>
                                  </p:stCondLst>
                                  <p:childTnLst>
                                    <p:set>
                                      <p:cBhvr>
                                        <p:cTn id="74" dur="1" fill="hold">
                                          <p:stCondLst>
                                            <p:cond delay="0"/>
                                          </p:stCondLst>
                                        </p:cTn>
                                        <p:tgtEl>
                                          <p:spTgt spid="7182"/>
                                        </p:tgtEl>
                                        <p:attrNameLst>
                                          <p:attrName>style.visibility</p:attrName>
                                        </p:attrNameLst>
                                      </p:cBhvr>
                                      <p:to>
                                        <p:strVal val="visible"/>
                                      </p:to>
                                    </p:set>
                                    <p:animEffect transition="in" filter="wedge">
                                      <p:cBhvr>
                                        <p:cTn id="75" dur="2000"/>
                                        <p:tgtEl>
                                          <p:spTgt spid="7182"/>
                                        </p:tgtEl>
                                      </p:cBhvr>
                                    </p:animEffect>
                                  </p:childTnLst>
                                  <p:subTnLst>
                                    <p:audio>
                                      <p:cMediaNode vol="11000">
                                        <p:cTn display="0" masterRel="sameClick">
                                          <p:stCondLst>
                                            <p:cond evt="begin" delay="0">
                                              <p:tn val="73"/>
                                            </p:cond>
                                          </p:stCondLst>
                                          <p:endCondLst>
                                            <p:cond evt="onStopAudio" delay="0">
                                              <p:tgtEl>
                                                <p:sldTgt/>
                                              </p:tgtEl>
                                            </p:cond>
                                          </p:endCondLst>
                                        </p:cTn>
                                        <p:tgtEl>
                                          <p:sndTgt r:embed="rId4" name="wind2.wav"/>
                                        </p:tgtEl>
                                      </p:cMediaNode>
                                    </p:audio>
                                  </p:subTnLst>
                                </p:cTn>
                              </p:par>
                            </p:childTnLst>
                          </p:cTn>
                        </p:par>
                        <p:par>
                          <p:cTn id="76" fill="hold">
                            <p:stCondLst>
                              <p:cond delay="2000"/>
                            </p:stCondLst>
                            <p:childTnLst>
                              <p:par>
                                <p:cTn id="77" presetID="1" presetClass="mediacall" presetSubtype="0" fill="hold" nodeType="afterEffect">
                                  <p:stCondLst>
                                    <p:cond delay="0"/>
                                  </p:stCondLst>
                                  <p:childTnLst>
                                    <p:cmd type="call" cmd="playFrom(0.0)">
                                      <p:cBhvr>
                                        <p:cTn id="78" dur="34964" fill="hold"/>
                                        <p:tgtEl>
                                          <p:spTgt spid="7182"/>
                                        </p:tgtEl>
                                      </p:cBhvr>
                                    </p:cmd>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grpId="0" nodeType="clickEffect">
                                  <p:stCondLst>
                                    <p:cond delay="0"/>
                                  </p:stCondLst>
                                  <p:childTnLst>
                                    <p:set>
                                      <p:cBhvr>
                                        <p:cTn id="82" dur="1" fill="hold">
                                          <p:stCondLst>
                                            <p:cond delay="0"/>
                                          </p:stCondLst>
                                        </p:cTn>
                                        <p:tgtEl>
                                          <p:spTgt spid="7175"/>
                                        </p:tgtEl>
                                        <p:attrNameLst>
                                          <p:attrName>style.visibility</p:attrName>
                                        </p:attrNameLst>
                                      </p:cBhvr>
                                      <p:to>
                                        <p:strVal val="visible"/>
                                      </p:to>
                                    </p:set>
                                    <p:animEffect transition="in" filter="fade">
                                      <p:cBhvr>
                                        <p:cTn id="83" dur="800" decel="100000"/>
                                        <p:tgtEl>
                                          <p:spTgt spid="7175"/>
                                        </p:tgtEl>
                                      </p:cBhvr>
                                    </p:animEffect>
                                    <p:anim calcmode="lin" valueType="num">
                                      <p:cBhvr>
                                        <p:cTn id="84" dur="800" decel="100000" fill="hold"/>
                                        <p:tgtEl>
                                          <p:spTgt spid="7175"/>
                                        </p:tgtEl>
                                        <p:attrNameLst>
                                          <p:attrName>style.rotation</p:attrName>
                                        </p:attrNameLst>
                                      </p:cBhvr>
                                      <p:tavLst>
                                        <p:tav tm="0">
                                          <p:val>
                                            <p:fltVal val="-90"/>
                                          </p:val>
                                        </p:tav>
                                        <p:tav tm="100000">
                                          <p:val>
                                            <p:fltVal val="0"/>
                                          </p:val>
                                        </p:tav>
                                      </p:tavLst>
                                    </p:anim>
                                    <p:anim calcmode="lin" valueType="num">
                                      <p:cBhvr>
                                        <p:cTn id="85" dur="800" decel="100000" fill="hold"/>
                                        <p:tgtEl>
                                          <p:spTgt spid="7175"/>
                                        </p:tgtEl>
                                        <p:attrNameLst>
                                          <p:attrName>ppt_x</p:attrName>
                                        </p:attrNameLst>
                                      </p:cBhvr>
                                      <p:tavLst>
                                        <p:tav tm="0">
                                          <p:val>
                                            <p:strVal val="#ppt_x+0.4"/>
                                          </p:val>
                                        </p:tav>
                                        <p:tav tm="100000">
                                          <p:val>
                                            <p:strVal val="#ppt_x-0.05"/>
                                          </p:val>
                                        </p:tav>
                                      </p:tavLst>
                                    </p:anim>
                                    <p:anim calcmode="lin" valueType="num">
                                      <p:cBhvr>
                                        <p:cTn id="86" dur="800" decel="100000" fill="hold"/>
                                        <p:tgtEl>
                                          <p:spTgt spid="7175"/>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7175"/>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717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89" fill="hold" display="0">
                  <p:stCondLst>
                    <p:cond delay="indefinite"/>
                  </p:stCondLst>
                  <p:endCondLst>
                    <p:cond evt="onNext" delay="0">
                      <p:tgtEl>
                        <p:sldTgt/>
                      </p:tgtEl>
                    </p:cond>
                    <p:cond evt="onPrev" delay="0">
                      <p:tgtEl>
                        <p:sldTgt/>
                      </p:tgtEl>
                    </p:cond>
                  </p:endCondLst>
                </p:cTn>
                <p:tgtEl>
                  <p:spTgt spid="7182"/>
                </p:tgtEl>
              </p:cMediaNode>
            </p:video>
            <p:seq concurrent="1" nextAc="seek">
              <p:cTn id="90" restart="whenNotActive" fill="hold" evtFilter="cancelBubble" nodeType="interactiveSeq">
                <p:stCondLst>
                  <p:cond evt="onClick" delay="0">
                    <p:tgtEl>
                      <p:spTgt spid="7182"/>
                    </p:tgtEl>
                  </p:cond>
                </p:stCondLst>
                <p:endSync evt="end" delay="0">
                  <p:rtn val="all"/>
                </p:endSync>
                <p:childTnLst>
                  <p:par>
                    <p:cTn id="91" fill="hold">
                      <p:stCondLst>
                        <p:cond delay="0"/>
                      </p:stCondLst>
                      <p:childTnLst>
                        <p:par>
                          <p:cTn id="92" fill="hold">
                            <p:stCondLst>
                              <p:cond delay="0"/>
                            </p:stCondLst>
                            <p:childTnLst>
                              <p:par>
                                <p:cTn id="93" presetID="2" presetClass="mediacall" presetSubtype="0" fill="hold" nodeType="clickEffect">
                                  <p:stCondLst>
                                    <p:cond delay="0"/>
                                  </p:stCondLst>
                                  <p:childTnLst>
                                    <p:cmd type="call" cmd="togglePause">
                                      <p:cBhvr>
                                        <p:cTn id="94" dur="1" fill="hold"/>
                                        <p:tgtEl>
                                          <p:spTgt spid="7182"/>
                                        </p:tgtEl>
                                      </p:cBhvr>
                                    </p:cmd>
                                  </p:childTnLst>
                                </p:cTn>
                              </p:par>
                            </p:childTnLst>
                          </p:cTn>
                        </p:par>
                      </p:childTnLst>
                    </p:cTn>
                  </p:par>
                </p:childTnLst>
              </p:cTn>
              <p:nextCondLst>
                <p:cond evt="onClick" delay="0">
                  <p:tgtEl>
                    <p:spTgt spid="7182"/>
                  </p:tgtEl>
                </p:cond>
              </p:nextCondLst>
            </p:seq>
          </p:childTnLst>
        </p:cTn>
      </p:par>
    </p:tnLst>
    <p:bldLst>
      <p:bldP spid="7173" grpId="0"/>
      <p:bldP spid="7174" grpId="0"/>
      <p:bldP spid="7175" grpId="0"/>
      <p:bldP spid="7177" grpId="0"/>
      <p:bldP spid="7178" grpId="0"/>
      <p:bldP spid="7179" grpId="0"/>
      <p:bldP spid="7180" grpId="0" animBg="1"/>
      <p:bldP spid="7180" grpId="1" animBg="1"/>
      <p:bldP spid="718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0" y="914400"/>
            <a:ext cx="9144000" cy="1066800"/>
          </a:xfrm>
          <a:prstGeom prst="rect">
            <a:avLst/>
          </a:prstGeom>
          <a:noFill/>
          <a:ln w="9525" algn="ctr">
            <a:noFill/>
            <a:miter lim="800000"/>
            <a:headEnd/>
            <a:tailEnd/>
          </a:ln>
          <a:effectLst/>
        </p:spPr>
        <p:txBody>
          <a:bodyPr>
            <a:spAutoFit/>
          </a:bodyPr>
          <a:lstStyle/>
          <a:p>
            <a:r>
              <a:rPr lang="en-US" b="1" u="sng">
                <a:solidFill>
                  <a:srgbClr val="FF9933"/>
                </a:solidFill>
                <a:effectLst>
                  <a:outerShdw blurRad="38100" dist="38100" dir="2700000" algn="tl">
                    <a:srgbClr val="000000"/>
                  </a:outerShdw>
                </a:effectLst>
              </a:rPr>
              <a:t>All</a:t>
            </a:r>
            <a:r>
              <a:rPr lang="en-US"/>
              <a:t> organisms must have the ability to </a:t>
            </a:r>
            <a:r>
              <a:rPr lang="en-US" b="1" u="sng">
                <a:solidFill>
                  <a:srgbClr val="FF9933"/>
                </a:solidFill>
                <a:effectLst>
                  <a:outerShdw blurRad="38100" dist="38100" dir="2700000" algn="tl">
                    <a:srgbClr val="000000"/>
                  </a:outerShdw>
                </a:effectLst>
              </a:rPr>
              <a:t>reproduce</a:t>
            </a:r>
            <a:r>
              <a:rPr lang="en-US"/>
              <a:t> or the </a:t>
            </a:r>
            <a:r>
              <a:rPr lang="en-US" b="1" u="sng">
                <a:solidFill>
                  <a:srgbClr val="FF9933"/>
                </a:solidFill>
                <a:effectLst>
                  <a:outerShdw blurRad="38100" dist="38100" dir="2700000" algn="tl">
                    <a:srgbClr val="000000"/>
                  </a:outerShdw>
                </a:effectLst>
              </a:rPr>
              <a:t>species</a:t>
            </a:r>
            <a:r>
              <a:rPr lang="en-US"/>
              <a:t> will become </a:t>
            </a:r>
            <a:r>
              <a:rPr lang="en-US" b="1" u="sng">
                <a:solidFill>
                  <a:srgbClr val="FF9933"/>
                </a:solidFill>
                <a:effectLst>
                  <a:outerShdw blurRad="38100" dist="38100" dir="2700000" algn="tl">
                    <a:srgbClr val="000000"/>
                  </a:outerShdw>
                </a:effectLst>
              </a:rPr>
              <a:t>extinct</a:t>
            </a:r>
            <a:r>
              <a:rPr lang="en-US"/>
              <a:t>.</a:t>
            </a:r>
          </a:p>
        </p:txBody>
      </p:sp>
      <p:sp>
        <p:nvSpPr>
          <p:cNvPr id="8198" name="Text Box 6"/>
          <p:cNvSpPr txBox="1">
            <a:spLocks noChangeArrowheads="1"/>
          </p:cNvSpPr>
          <p:nvPr/>
        </p:nvSpPr>
        <p:spPr bwMode="auto">
          <a:xfrm>
            <a:off x="381000" y="2362200"/>
            <a:ext cx="5105400" cy="579438"/>
          </a:xfrm>
          <a:prstGeom prst="rect">
            <a:avLst/>
          </a:prstGeom>
          <a:noFill/>
          <a:ln w="9525" algn="ctr">
            <a:noFill/>
            <a:miter lim="800000"/>
            <a:headEnd/>
            <a:tailEnd/>
          </a:ln>
          <a:effectLst/>
        </p:spPr>
        <p:txBody>
          <a:bodyPr>
            <a:spAutoFit/>
          </a:bodyPr>
          <a:lstStyle/>
          <a:p>
            <a:r>
              <a:rPr lang="en-US"/>
              <a:t>This can be done either:</a:t>
            </a:r>
          </a:p>
        </p:txBody>
      </p:sp>
      <p:pic>
        <p:nvPicPr>
          <p:cNvPr id="8201" name="Picture 9" descr="elephant family"/>
          <p:cNvPicPr>
            <a:picLocks noChangeAspect="1" noChangeArrowheads="1"/>
          </p:cNvPicPr>
          <p:nvPr/>
        </p:nvPicPr>
        <p:blipFill>
          <a:blip r:embed="rId4" cstate="print"/>
          <a:srcRect/>
          <a:stretch>
            <a:fillRect/>
          </a:stretch>
        </p:blipFill>
        <p:spPr bwMode="auto">
          <a:xfrm>
            <a:off x="0" y="704850"/>
            <a:ext cx="4191000" cy="2800350"/>
          </a:xfrm>
          <a:prstGeom prst="rect">
            <a:avLst/>
          </a:prstGeom>
          <a:noFill/>
        </p:spPr>
      </p:pic>
      <p:pic>
        <p:nvPicPr>
          <p:cNvPr id="8203" name="Picture 11" descr="kangaroo"/>
          <p:cNvPicPr>
            <a:picLocks noChangeAspect="1" noChangeArrowheads="1"/>
          </p:cNvPicPr>
          <p:nvPr/>
        </p:nvPicPr>
        <p:blipFill>
          <a:blip r:embed="rId5" cstate="print"/>
          <a:srcRect/>
          <a:stretch>
            <a:fillRect/>
          </a:stretch>
        </p:blipFill>
        <p:spPr bwMode="auto">
          <a:xfrm>
            <a:off x="1219200" y="762000"/>
            <a:ext cx="2060575" cy="3048000"/>
          </a:xfrm>
          <a:prstGeom prst="rect">
            <a:avLst/>
          </a:prstGeom>
          <a:noFill/>
        </p:spPr>
      </p:pic>
      <p:pic>
        <p:nvPicPr>
          <p:cNvPr id="8205" name="Picture 13" descr="bird_nest_eggs_big"/>
          <p:cNvPicPr>
            <a:picLocks noChangeAspect="1" noChangeArrowheads="1"/>
          </p:cNvPicPr>
          <p:nvPr/>
        </p:nvPicPr>
        <p:blipFill>
          <a:blip r:embed="rId6" cstate="print"/>
          <a:srcRect/>
          <a:stretch>
            <a:fillRect/>
          </a:stretch>
        </p:blipFill>
        <p:spPr bwMode="auto">
          <a:xfrm>
            <a:off x="152400" y="838200"/>
            <a:ext cx="4038600" cy="3028950"/>
          </a:xfrm>
          <a:prstGeom prst="rect">
            <a:avLst/>
          </a:prstGeom>
          <a:noFill/>
        </p:spPr>
      </p:pic>
      <p:pic>
        <p:nvPicPr>
          <p:cNvPr id="8210" name="Picture 18" descr="potato sprouting"/>
          <p:cNvPicPr>
            <a:picLocks noChangeAspect="1" noChangeArrowheads="1"/>
          </p:cNvPicPr>
          <p:nvPr/>
        </p:nvPicPr>
        <p:blipFill>
          <a:blip r:embed="rId7" cstate="print"/>
          <a:srcRect/>
          <a:stretch>
            <a:fillRect/>
          </a:stretch>
        </p:blipFill>
        <p:spPr bwMode="auto">
          <a:xfrm>
            <a:off x="304800" y="609600"/>
            <a:ext cx="4953000" cy="3714750"/>
          </a:xfrm>
          <a:prstGeom prst="rect">
            <a:avLst/>
          </a:prstGeom>
          <a:noFill/>
        </p:spPr>
      </p:pic>
      <p:pic>
        <p:nvPicPr>
          <p:cNvPr id="8209" name="Picture 17" descr="budding hydra2"/>
          <p:cNvPicPr>
            <a:picLocks noChangeAspect="1" noChangeArrowheads="1"/>
          </p:cNvPicPr>
          <p:nvPr/>
        </p:nvPicPr>
        <p:blipFill>
          <a:blip r:embed="rId8" cstate="print"/>
          <a:srcRect/>
          <a:stretch>
            <a:fillRect/>
          </a:stretch>
        </p:blipFill>
        <p:spPr bwMode="auto">
          <a:xfrm>
            <a:off x="304800" y="685800"/>
            <a:ext cx="3016250" cy="3657600"/>
          </a:xfrm>
          <a:prstGeom prst="rect">
            <a:avLst/>
          </a:prstGeom>
          <a:noFill/>
        </p:spPr>
      </p:pic>
      <p:pic>
        <p:nvPicPr>
          <p:cNvPr id="8220" name="Picture 28" descr="apple slic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81000" y="762000"/>
            <a:ext cx="3081338" cy="3286125"/>
          </a:xfrm>
          <a:prstGeom prst="rect">
            <a:avLst/>
          </a:prstGeom>
          <a:noFill/>
        </p:spPr>
      </p:pic>
      <p:pic>
        <p:nvPicPr>
          <p:cNvPr id="8214" name="Picture 22" descr="Desert_Grassland_Whiptail_01"/>
          <p:cNvPicPr>
            <a:picLocks noChangeAspect="1" noChangeArrowheads="1"/>
          </p:cNvPicPr>
          <p:nvPr/>
        </p:nvPicPr>
        <p:blipFill>
          <a:blip r:embed="rId10" cstate="print"/>
          <a:srcRect/>
          <a:stretch>
            <a:fillRect/>
          </a:stretch>
        </p:blipFill>
        <p:spPr bwMode="auto">
          <a:xfrm>
            <a:off x="0" y="914400"/>
            <a:ext cx="5105400" cy="3413125"/>
          </a:xfrm>
          <a:prstGeom prst="rect">
            <a:avLst/>
          </a:prstGeom>
          <a:noFill/>
        </p:spPr>
      </p:pic>
      <p:sp>
        <p:nvSpPr>
          <p:cNvPr id="8196" name="Text Box 4"/>
          <p:cNvSpPr txBox="1">
            <a:spLocks noChangeArrowheads="1"/>
          </p:cNvSpPr>
          <p:nvPr/>
        </p:nvSpPr>
        <p:spPr bwMode="auto">
          <a:xfrm>
            <a:off x="0" y="60325"/>
            <a:ext cx="9144000" cy="701675"/>
          </a:xfrm>
          <a:prstGeom prst="rect">
            <a:avLst/>
          </a:prstGeom>
          <a:noFill/>
          <a:ln w="9525" algn="ctr">
            <a:noFill/>
            <a:miter lim="800000"/>
            <a:headEnd/>
            <a:tailEnd/>
          </a:ln>
          <a:effectLst/>
        </p:spPr>
        <p:txBody>
          <a:bodyPr>
            <a:spAutoFit/>
          </a:bodyPr>
          <a:lstStyle/>
          <a:p>
            <a:r>
              <a:rPr lang="en-US" sz="4000" b="1">
                <a:solidFill>
                  <a:srgbClr val="FF9933"/>
                </a:solidFill>
                <a:effectLst>
                  <a:outerShdw blurRad="38100" dist="38100" dir="2700000" algn="tl">
                    <a:srgbClr val="000000"/>
                  </a:outerShdw>
                </a:effectLst>
              </a:rPr>
              <a:t>6. </a:t>
            </a:r>
            <a:r>
              <a:rPr lang="en-US" sz="4000" b="1" u="sng">
                <a:solidFill>
                  <a:srgbClr val="FF9933"/>
                </a:solidFill>
                <a:effectLst>
                  <a:outerShdw blurRad="38100" dist="38100" dir="2700000" algn="tl">
                    <a:srgbClr val="000000"/>
                  </a:outerShdw>
                </a:effectLst>
              </a:rPr>
              <a:t>Reproduction</a:t>
            </a:r>
            <a:r>
              <a:rPr lang="en-US">
                <a:effectLst>
                  <a:outerShdw blurRad="38100" dist="38100" dir="2700000" algn="tl">
                    <a:srgbClr val="FFFFFF"/>
                  </a:outerShdw>
                </a:effectLst>
              </a:rPr>
              <a:t> </a:t>
            </a:r>
          </a:p>
        </p:txBody>
      </p:sp>
      <p:sp>
        <p:nvSpPr>
          <p:cNvPr id="8199" name="Text Box 7"/>
          <p:cNvSpPr txBox="1">
            <a:spLocks noChangeArrowheads="1"/>
          </p:cNvSpPr>
          <p:nvPr/>
        </p:nvSpPr>
        <p:spPr bwMode="auto">
          <a:xfrm>
            <a:off x="1066800" y="3886200"/>
            <a:ext cx="8077200" cy="2528888"/>
          </a:xfrm>
          <a:prstGeom prst="rect">
            <a:avLst/>
          </a:prstGeom>
          <a:noFill/>
          <a:ln w="9525" algn="ctr">
            <a:noFill/>
            <a:miter lim="800000"/>
            <a:headEnd/>
            <a:tailEnd/>
          </a:ln>
          <a:effectLst/>
        </p:spPr>
        <p:txBody>
          <a:bodyPr>
            <a:spAutoFit/>
          </a:bodyPr>
          <a:lstStyle/>
          <a:p>
            <a:pPr marL="2054225" indent="-2054225"/>
            <a:r>
              <a:rPr lang="en-US" b="1" u="sng">
                <a:solidFill>
                  <a:srgbClr val="660066"/>
                </a:solidFill>
                <a:effectLst>
                  <a:outerShdw blurRad="38100" dist="38100" dir="2700000" algn="tl">
                    <a:srgbClr val="000000"/>
                  </a:outerShdw>
                </a:effectLst>
              </a:rPr>
              <a:t>Sexually</a:t>
            </a:r>
            <a:r>
              <a:rPr lang="en-US"/>
              <a:t>:  when </a:t>
            </a:r>
            <a:r>
              <a:rPr lang="en-US" b="1" u="sng">
                <a:solidFill>
                  <a:srgbClr val="660066"/>
                </a:solidFill>
                <a:effectLst>
                  <a:outerShdw blurRad="38100" dist="38100" dir="2700000" algn="tl">
                    <a:srgbClr val="000000"/>
                  </a:outerShdw>
                </a:effectLst>
              </a:rPr>
              <a:t>two</a:t>
            </a:r>
            <a:r>
              <a:rPr lang="en-US"/>
              <a:t> members of the same </a:t>
            </a:r>
            <a:r>
              <a:rPr lang="en-US" b="1" u="sng">
                <a:solidFill>
                  <a:srgbClr val="660066"/>
                </a:solidFill>
                <a:effectLst>
                  <a:outerShdw blurRad="38100" dist="38100" dir="2700000" algn="tl">
                    <a:srgbClr val="000000"/>
                  </a:outerShdw>
                </a:effectLst>
              </a:rPr>
              <a:t>species</a:t>
            </a:r>
            <a:r>
              <a:rPr lang="en-US"/>
              <a:t> mix their </a:t>
            </a:r>
            <a:r>
              <a:rPr lang="en-US" b="1" u="sng">
                <a:solidFill>
                  <a:srgbClr val="660066"/>
                </a:solidFill>
                <a:effectLst>
                  <a:outerShdw blurRad="38100" dist="38100" dir="2700000" algn="tl">
                    <a:srgbClr val="000000"/>
                  </a:outerShdw>
                </a:effectLst>
              </a:rPr>
              <a:t>genes</a:t>
            </a:r>
            <a:r>
              <a:rPr lang="en-US"/>
              <a:t> together and produce an offspring very </a:t>
            </a:r>
            <a:r>
              <a:rPr lang="en-US" b="1" u="sng">
                <a:solidFill>
                  <a:srgbClr val="660066"/>
                </a:solidFill>
                <a:effectLst>
                  <a:outerShdw blurRad="38100" dist="38100" dir="2700000" algn="tl">
                    <a:srgbClr val="000000"/>
                  </a:outerShdw>
                </a:effectLst>
              </a:rPr>
              <a:t>similar</a:t>
            </a:r>
            <a:r>
              <a:rPr lang="en-US"/>
              <a:t> to themselves.</a:t>
            </a:r>
          </a:p>
        </p:txBody>
      </p:sp>
      <p:pic>
        <p:nvPicPr>
          <p:cNvPr id="8200" name="sperm.wmv">
            <a:hlinkClick r:id="" action="ppaction://media"/>
          </p:cNvPr>
          <p:cNvPicPr>
            <a:picLocks noRot="1" noChangeAspect="1" noChangeArrowheads="1"/>
          </p:cNvPicPr>
          <p:nvPr>
            <a:videoFile r:link="rId1"/>
          </p:nvPr>
        </p:nvPicPr>
        <p:blipFill>
          <a:blip r:embed="rId11" cstate="print"/>
          <a:srcRect/>
          <a:stretch>
            <a:fillRect/>
          </a:stretch>
        </p:blipFill>
        <p:spPr bwMode="auto">
          <a:xfrm>
            <a:off x="4267200" y="609600"/>
            <a:ext cx="4419600" cy="2982913"/>
          </a:xfrm>
          <a:prstGeom prst="rect">
            <a:avLst/>
          </a:prstGeom>
          <a:noFill/>
        </p:spPr>
      </p:pic>
      <p:sp>
        <p:nvSpPr>
          <p:cNvPr id="8202" name="Text Box 10"/>
          <p:cNvSpPr txBox="1">
            <a:spLocks noChangeArrowheads="1"/>
          </p:cNvSpPr>
          <p:nvPr/>
        </p:nvSpPr>
        <p:spPr bwMode="auto">
          <a:xfrm>
            <a:off x="228600" y="4419600"/>
            <a:ext cx="8915400" cy="2041525"/>
          </a:xfrm>
          <a:prstGeom prst="rect">
            <a:avLst/>
          </a:prstGeom>
          <a:noFill/>
          <a:ln w="9525" algn="ctr">
            <a:noFill/>
            <a:miter lim="800000"/>
            <a:headEnd/>
            <a:tailEnd/>
          </a:ln>
          <a:effectLst/>
        </p:spPr>
        <p:txBody>
          <a:bodyPr>
            <a:spAutoFit/>
          </a:bodyPr>
          <a:lstStyle/>
          <a:p>
            <a:pPr marL="2166938" indent="-2166938"/>
            <a:r>
              <a:rPr lang="en-US" b="1" u="sng">
                <a:solidFill>
                  <a:srgbClr val="006600"/>
                </a:solidFill>
              </a:rPr>
              <a:t>Asexually</a:t>
            </a:r>
            <a:r>
              <a:rPr lang="en-US"/>
              <a:t>:  when an </a:t>
            </a:r>
            <a:r>
              <a:rPr lang="en-US" b="1" u="sng">
                <a:solidFill>
                  <a:srgbClr val="006600"/>
                </a:solidFill>
              </a:rPr>
              <a:t>individual</a:t>
            </a:r>
            <a:r>
              <a:rPr lang="en-US"/>
              <a:t> does </a:t>
            </a:r>
            <a:r>
              <a:rPr lang="en-US" b="1" u="sng">
                <a:solidFill>
                  <a:srgbClr val="006600"/>
                </a:solidFill>
              </a:rPr>
              <a:t>not</a:t>
            </a:r>
            <a:r>
              <a:rPr lang="en-US"/>
              <a:t> mix </a:t>
            </a:r>
            <a:r>
              <a:rPr lang="en-US" u="sng">
                <a:solidFill>
                  <a:srgbClr val="006600"/>
                </a:solidFill>
              </a:rPr>
              <a:t>genes</a:t>
            </a:r>
            <a:r>
              <a:rPr lang="en-US"/>
              <a:t> with another and produces an offspring that is </a:t>
            </a:r>
            <a:r>
              <a:rPr lang="en-US" b="1" u="sng">
                <a:solidFill>
                  <a:srgbClr val="006600"/>
                </a:solidFill>
              </a:rPr>
              <a:t>identical</a:t>
            </a:r>
            <a:r>
              <a:rPr lang="en-US"/>
              <a:t> to itself.  (</a:t>
            </a:r>
            <a:r>
              <a:rPr lang="en-US" b="1" u="sng">
                <a:solidFill>
                  <a:srgbClr val="006600"/>
                </a:solidFill>
              </a:rPr>
              <a:t>budding</a:t>
            </a:r>
            <a:r>
              <a:rPr lang="en-US"/>
              <a:t>, </a:t>
            </a:r>
            <a:r>
              <a:rPr lang="en-US" b="1" u="sng">
                <a:solidFill>
                  <a:srgbClr val="006600"/>
                </a:solidFill>
              </a:rPr>
              <a:t>cloning</a:t>
            </a:r>
            <a:r>
              <a:rPr lang="en-US"/>
              <a:t>, etc)</a:t>
            </a:r>
          </a:p>
        </p:txBody>
      </p:sp>
      <p:sp>
        <p:nvSpPr>
          <p:cNvPr id="8206" name="Freeform 14"/>
          <p:cNvSpPr>
            <a:spLocks/>
          </p:cNvSpPr>
          <p:nvPr/>
        </p:nvSpPr>
        <p:spPr bwMode="auto">
          <a:xfrm>
            <a:off x="492125" y="4994275"/>
            <a:ext cx="1260475" cy="1482725"/>
          </a:xfrm>
          <a:custGeom>
            <a:avLst/>
            <a:gdLst/>
            <a:ahLst/>
            <a:cxnLst>
              <a:cxn ang="0">
                <a:pos x="794" y="934"/>
              </a:cxn>
              <a:cxn ang="0">
                <a:pos x="0" y="726"/>
              </a:cxn>
              <a:cxn ang="0">
                <a:pos x="9" y="0"/>
              </a:cxn>
            </a:cxnLst>
            <a:rect l="0" t="0" r="r" b="b"/>
            <a:pathLst>
              <a:path w="794" h="934">
                <a:moveTo>
                  <a:pt x="794" y="934"/>
                </a:moveTo>
                <a:lnTo>
                  <a:pt x="0" y="726"/>
                </a:lnTo>
                <a:lnTo>
                  <a:pt x="9" y="0"/>
                </a:lnTo>
              </a:path>
            </a:pathLst>
          </a:custGeom>
          <a:noFill/>
          <a:ln w="57150" cap="flat" cmpd="sng">
            <a:solidFill>
              <a:srgbClr val="FF0000"/>
            </a:solidFill>
            <a:prstDash val="solid"/>
            <a:round/>
            <a:headEnd type="none" w="med" len="med"/>
            <a:tailEnd type="triangle" w="med" len="med"/>
          </a:ln>
          <a:effectLst>
            <a:outerShdw dist="107763" dir="2700000" algn="ctr" rotWithShape="0">
              <a:schemeClr val="bg2">
                <a:alpha val="50000"/>
              </a:schemeClr>
            </a:outerShdw>
          </a:effectLst>
        </p:spPr>
        <p:txBody>
          <a:bodyPr>
            <a:spAutoFit/>
          </a:bodyPr>
          <a:lstStyle/>
          <a:p>
            <a:endParaRPr lang="en-US"/>
          </a:p>
        </p:txBody>
      </p:sp>
      <p:pic>
        <p:nvPicPr>
          <p:cNvPr id="8207" name="Picture 15" descr="bacteria splitting"/>
          <p:cNvPicPr>
            <a:picLocks noChangeAspect="1" noChangeArrowheads="1"/>
          </p:cNvPicPr>
          <p:nvPr/>
        </p:nvPicPr>
        <p:blipFill>
          <a:blip r:embed="rId12" cstate="print"/>
          <a:srcRect/>
          <a:stretch>
            <a:fillRect/>
          </a:stretch>
        </p:blipFill>
        <p:spPr bwMode="auto">
          <a:xfrm>
            <a:off x="2895600" y="609600"/>
            <a:ext cx="3544888" cy="3833813"/>
          </a:xfrm>
          <a:prstGeom prst="rect">
            <a:avLst/>
          </a:prstGeom>
          <a:noFill/>
        </p:spPr>
      </p:pic>
      <p:pic>
        <p:nvPicPr>
          <p:cNvPr id="8211" name="Picture 19" descr="potato sprouting 2"/>
          <p:cNvPicPr>
            <a:picLocks noChangeAspect="1" noChangeArrowheads="1"/>
          </p:cNvPicPr>
          <p:nvPr/>
        </p:nvPicPr>
        <p:blipFill>
          <a:blip r:embed="rId13" cstate="print"/>
          <a:srcRect/>
          <a:stretch>
            <a:fillRect/>
          </a:stretch>
        </p:blipFill>
        <p:spPr bwMode="auto">
          <a:xfrm>
            <a:off x="5562600" y="152400"/>
            <a:ext cx="3216275" cy="4241800"/>
          </a:xfrm>
          <a:prstGeom prst="rect">
            <a:avLst/>
          </a:prstGeom>
          <a:noFill/>
        </p:spPr>
      </p:pic>
      <p:pic>
        <p:nvPicPr>
          <p:cNvPr id="8208" name="Picture 16" descr="budding hydra"/>
          <p:cNvPicPr>
            <a:picLocks noChangeAspect="1" noChangeArrowheads="1"/>
          </p:cNvPicPr>
          <p:nvPr/>
        </p:nvPicPr>
        <p:blipFill>
          <a:blip r:embed="rId14" cstate="print"/>
          <a:srcRect/>
          <a:stretch>
            <a:fillRect/>
          </a:stretch>
        </p:blipFill>
        <p:spPr bwMode="auto">
          <a:xfrm>
            <a:off x="3810000" y="609600"/>
            <a:ext cx="4876800" cy="3657600"/>
          </a:xfrm>
          <a:prstGeom prst="rect">
            <a:avLst/>
          </a:prstGeom>
          <a:noFill/>
        </p:spPr>
      </p:pic>
      <p:pic>
        <p:nvPicPr>
          <p:cNvPr id="8213" name="Picture 21" descr="whiptale 2"/>
          <p:cNvPicPr>
            <a:picLocks noChangeAspect="1" noChangeArrowheads="1"/>
          </p:cNvPicPr>
          <p:nvPr/>
        </p:nvPicPr>
        <p:blipFill>
          <a:blip r:embed="rId15" cstate="print"/>
          <a:srcRect/>
          <a:stretch>
            <a:fillRect/>
          </a:stretch>
        </p:blipFill>
        <p:spPr bwMode="auto">
          <a:xfrm>
            <a:off x="4724400" y="1295400"/>
            <a:ext cx="4191000" cy="3143250"/>
          </a:xfrm>
          <a:prstGeom prst="rect">
            <a:avLst/>
          </a:prstGeom>
          <a:noFill/>
        </p:spPr>
      </p:pic>
      <p:sp>
        <p:nvSpPr>
          <p:cNvPr id="8215" name="Text Box 23"/>
          <p:cNvSpPr txBox="1">
            <a:spLocks noChangeArrowheads="1"/>
          </p:cNvSpPr>
          <p:nvPr/>
        </p:nvSpPr>
        <p:spPr bwMode="auto">
          <a:xfrm>
            <a:off x="8686800" y="0"/>
            <a:ext cx="457200" cy="304800"/>
          </a:xfrm>
          <a:prstGeom prst="rect">
            <a:avLst/>
          </a:prstGeom>
          <a:noFill/>
          <a:ln w="9525" algn="ctr">
            <a:noFill/>
            <a:miter lim="800000"/>
            <a:headEnd/>
            <a:tailEnd/>
          </a:ln>
          <a:effectLst/>
        </p:spPr>
        <p:txBody>
          <a:bodyPr>
            <a:spAutoFit/>
          </a:bodyPr>
          <a:lstStyle/>
          <a:p>
            <a:r>
              <a:rPr lang="en-US" sz="1400"/>
              <a:t>11</a:t>
            </a:r>
          </a:p>
        </p:txBody>
      </p:sp>
      <p:sp>
        <p:nvSpPr>
          <p:cNvPr id="8216" name="WordArt 24"/>
          <p:cNvSpPr>
            <a:spLocks noChangeArrowheads="1" noChangeShapeType="1" noTextEdit="1"/>
          </p:cNvSpPr>
          <p:nvPr/>
        </p:nvSpPr>
        <p:spPr bwMode="auto">
          <a:xfrm>
            <a:off x="-1905000" y="3162300"/>
            <a:ext cx="1614487" cy="17907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101"/>
                </a:solidFill>
                <a:effectLst>
                  <a:outerShdw dist="563972" dir="14049741" sx="125000" sy="125000" algn="tl" rotWithShape="0">
                    <a:srgbClr val="C7DFD3">
                      <a:alpha val="80000"/>
                    </a:srgbClr>
                  </a:outerShdw>
                </a:effectLst>
                <a:latin typeface="Times New Roman"/>
                <a:cs typeface="Times New Roman"/>
              </a:rPr>
              <a:t>OR</a:t>
            </a:r>
          </a:p>
        </p:txBody>
      </p:sp>
      <p:sp>
        <p:nvSpPr>
          <p:cNvPr id="8217" name="Oval 25"/>
          <p:cNvSpPr>
            <a:spLocks noChangeArrowheads="1"/>
          </p:cNvSpPr>
          <p:nvPr/>
        </p:nvSpPr>
        <p:spPr bwMode="auto">
          <a:xfrm>
            <a:off x="152400" y="4397375"/>
            <a:ext cx="609600" cy="609600"/>
          </a:xfrm>
          <a:prstGeom prst="ellipse">
            <a:avLst/>
          </a:prstGeom>
          <a:noFill/>
          <a:ln w="6350" algn="ctr">
            <a:solidFill>
              <a:srgbClr val="FF0101"/>
            </a:solidFill>
            <a:round/>
            <a:headEnd/>
            <a:tailEnd/>
          </a:ln>
          <a:effectLst/>
        </p:spPr>
        <p:txBody>
          <a:bodyPr wrap="none" anchor="ctr">
            <a:spAutoFit/>
          </a:bodyPr>
          <a:lstStyle/>
          <a:p>
            <a:endParaRPr lang="en-US"/>
          </a:p>
        </p:txBody>
      </p:sp>
      <p:sp>
        <p:nvSpPr>
          <p:cNvPr id="8218" name="Text Box 26"/>
          <p:cNvSpPr txBox="1">
            <a:spLocks noChangeArrowheads="1"/>
          </p:cNvSpPr>
          <p:nvPr/>
        </p:nvSpPr>
        <p:spPr bwMode="auto">
          <a:xfrm>
            <a:off x="4876800" y="1295400"/>
            <a:ext cx="3962400" cy="457200"/>
          </a:xfrm>
          <a:prstGeom prst="rect">
            <a:avLst/>
          </a:prstGeom>
          <a:noFill/>
          <a:ln w="9525" algn="ctr">
            <a:noFill/>
            <a:miter lim="800000"/>
            <a:headEnd/>
            <a:tailEnd/>
          </a:ln>
          <a:effectLst/>
        </p:spPr>
        <p:txBody>
          <a:bodyPr>
            <a:spAutoFit/>
          </a:bodyPr>
          <a:lstStyle/>
          <a:p>
            <a:r>
              <a:rPr lang="en-US" sz="2400">
                <a:solidFill>
                  <a:schemeClr val="bg1"/>
                </a:solidFill>
              </a:rPr>
              <a:t>Desert Grassland Whiptail</a:t>
            </a:r>
          </a:p>
        </p:txBody>
      </p:sp>
      <p:pic>
        <p:nvPicPr>
          <p:cNvPr id="8219" name="Picture 27" descr="apple blossom"/>
          <p:cNvPicPr>
            <a:picLocks noChangeAspect="1" noChangeArrowheads="1"/>
          </p:cNvPicPr>
          <p:nvPr/>
        </p:nvPicPr>
        <p:blipFill>
          <a:blip r:embed="rId16" cstate="print"/>
          <a:srcRect/>
          <a:stretch>
            <a:fillRect/>
          </a:stretch>
        </p:blipFill>
        <p:spPr bwMode="auto">
          <a:xfrm>
            <a:off x="533400" y="685800"/>
            <a:ext cx="2957513" cy="3268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ppt_x</p:attrName>
                                        </p:attrNameLst>
                                      </p:cBhvr>
                                      <p:tavLst>
                                        <p:tav tm="0">
                                          <p:val>
                                            <p:strVal val="#ppt_x-.2"/>
                                          </p:val>
                                        </p:tav>
                                        <p:tav tm="100000">
                                          <p:val>
                                            <p:strVal val="#ppt_x"/>
                                          </p:val>
                                        </p:tav>
                                      </p:tavLst>
                                    </p:anim>
                                    <p:anim calcmode="lin" valueType="num">
                                      <p:cBhvr>
                                        <p:cTn id="8" dur="1000" fill="hold"/>
                                        <p:tgtEl>
                                          <p:spTgt spid="81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7"/>
                                        </p:tgtEl>
                                      </p:cBhvr>
                                    </p:animEffect>
                                  </p:childTnLst>
                                </p:cTn>
                              </p:par>
                              <p:par>
                                <p:cTn id="10" presetID="25" presetClass="entr" presetSubtype="0" fill="hold" grpId="0" nodeType="withEffect">
                                  <p:stCondLst>
                                    <p:cond delay="700"/>
                                  </p:stCondLst>
                                  <p:childTnLst>
                                    <p:set>
                                      <p:cBhvr>
                                        <p:cTn id="11" dur="1" fill="hold">
                                          <p:stCondLst>
                                            <p:cond delay="0"/>
                                          </p:stCondLst>
                                        </p:cTn>
                                        <p:tgtEl>
                                          <p:spTgt spid="8198"/>
                                        </p:tgtEl>
                                        <p:attrNameLst>
                                          <p:attrName>style.visibility</p:attrName>
                                        </p:attrNameLst>
                                      </p:cBhvr>
                                      <p:to>
                                        <p:strVal val="visible"/>
                                      </p:to>
                                    </p:set>
                                    <p:anim calcmode="lin" valueType="num">
                                      <p:cBhvr>
                                        <p:cTn id="12" dur="500" decel="50000" fill="hold">
                                          <p:stCondLst>
                                            <p:cond delay="0"/>
                                          </p:stCondLst>
                                        </p:cTn>
                                        <p:tgtEl>
                                          <p:spTgt spid="819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19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198"/>
                                        </p:tgtEl>
                                        <p:attrNameLst>
                                          <p:attrName>ppt_w</p:attrName>
                                        </p:attrNameLst>
                                      </p:cBhvr>
                                      <p:tavLst>
                                        <p:tav tm="0">
                                          <p:val>
                                            <p:strVal val="#ppt_w*.05"/>
                                          </p:val>
                                        </p:tav>
                                        <p:tav tm="100000">
                                          <p:val>
                                            <p:strVal val="#ppt_w"/>
                                          </p:val>
                                        </p:tav>
                                      </p:tavLst>
                                    </p:anim>
                                    <p:anim calcmode="lin" valueType="num">
                                      <p:cBhvr>
                                        <p:cTn id="15" dur="1000" fill="hold"/>
                                        <p:tgtEl>
                                          <p:spTgt spid="819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19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19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19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19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iterate type="lt">
                                    <p:tmPct val="0"/>
                                  </p:iterate>
                                  <p:childTnLst>
                                    <p:set>
                                      <p:cBhvr>
                                        <p:cTn id="23" dur="1" fill="hold">
                                          <p:stCondLst>
                                            <p:cond delay="0"/>
                                          </p:stCondLst>
                                        </p:cTn>
                                        <p:tgtEl>
                                          <p:spTgt spid="8199"/>
                                        </p:tgtEl>
                                        <p:attrNameLst>
                                          <p:attrName>style.visibility</p:attrName>
                                        </p:attrNameLst>
                                      </p:cBhvr>
                                      <p:to>
                                        <p:strVal val="visible"/>
                                      </p:to>
                                    </p:set>
                                    <p:animEffect transition="in" filter="fade">
                                      <p:cBhvr>
                                        <p:cTn id="24" dur="1000"/>
                                        <p:tgtEl>
                                          <p:spTgt spid="8199"/>
                                        </p:tgtEl>
                                      </p:cBhvr>
                                    </p:animEffect>
                                    <p:anim calcmode="lin" valueType="num">
                                      <p:cBhvr>
                                        <p:cTn id="25" dur="1000" fill="hold"/>
                                        <p:tgtEl>
                                          <p:spTgt spid="8199"/>
                                        </p:tgtEl>
                                        <p:attrNameLst>
                                          <p:attrName>ppt_x</p:attrName>
                                        </p:attrNameLst>
                                      </p:cBhvr>
                                      <p:tavLst>
                                        <p:tav tm="0">
                                          <p:val>
                                            <p:strVal val="#ppt_x"/>
                                          </p:val>
                                        </p:tav>
                                        <p:tav tm="100000">
                                          <p:val>
                                            <p:strVal val="#ppt_x"/>
                                          </p:val>
                                        </p:tav>
                                      </p:tavLst>
                                    </p:anim>
                                    <p:anim calcmode="lin" valueType="num">
                                      <p:cBhvr>
                                        <p:cTn id="26" dur="900" decel="100000" fill="hold"/>
                                        <p:tgtEl>
                                          <p:spTgt spid="819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199"/>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9" presetClass="entr" presetSubtype="0" fill="hold" nodeType="afterEffect">
                                  <p:stCondLst>
                                    <p:cond delay="0"/>
                                  </p:stCondLst>
                                  <p:childTnLst>
                                    <p:set>
                                      <p:cBhvr>
                                        <p:cTn id="30" dur="1" fill="hold">
                                          <p:stCondLst>
                                            <p:cond delay="0"/>
                                          </p:stCondLst>
                                        </p:cTn>
                                        <p:tgtEl>
                                          <p:spTgt spid="8201"/>
                                        </p:tgtEl>
                                        <p:attrNameLst>
                                          <p:attrName>style.visibility</p:attrName>
                                        </p:attrNameLst>
                                      </p:cBhvr>
                                      <p:to>
                                        <p:strVal val="visible"/>
                                      </p:to>
                                    </p:set>
                                    <p:anim calcmode="lin" valueType="num">
                                      <p:cBhvr>
                                        <p:cTn id="31" dur="1000" fill="hold"/>
                                        <p:tgtEl>
                                          <p:spTgt spid="8201"/>
                                        </p:tgtEl>
                                        <p:attrNameLst>
                                          <p:attrName>ppt_x</p:attrName>
                                        </p:attrNameLst>
                                      </p:cBhvr>
                                      <p:tavLst>
                                        <p:tav tm="0">
                                          <p:val>
                                            <p:strVal val="#ppt_x-.2"/>
                                          </p:val>
                                        </p:tav>
                                        <p:tav tm="100000">
                                          <p:val>
                                            <p:strVal val="#ppt_x"/>
                                          </p:val>
                                        </p:tav>
                                      </p:tavLst>
                                    </p:anim>
                                    <p:anim calcmode="lin" valueType="num">
                                      <p:cBhvr>
                                        <p:cTn id="32" dur="1000" fill="hold"/>
                                        <p:tgtEl>
                                          <p:spTgt spid="820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201"/>
                                        </p:tgtEl>
                                      </p:cBhvr>
                                    </p:animEffect>
                                  </p:childTnLst>
                                </p:cTn>
                              </p:par>
                              <p:par>
                                <p:cTn id="34" presetID="47" presetClass="entr" presetSubtype="0" fill="hold" nodeType="withEffect">
                                  <p:stCondLst>
                                    <p:cond delay="0"/>
                                  </p:stCondLst>
                                  <p:childTnLst>
                                    <p:set>
                                      <p:cBhvr>
                                        <p:cTn id="35" dur="1" fill="hold">
                                          <p:stCondLst>
                                            <p:cond delay="0"/>
                                          </p:stCondLst>
                                        </p:cTn>
                                        <p:tgtEl>
                                          <p:spTgt spid="8200"/>
                                        </p:tgtEl>
                                        <p:attrNameLst>
                                          <p:attrName>style.visibility</p:attrName>
                                        </p:attrNameLst>
                                      </p:cBhvr>
                                      <p:to>
                                        <p:strVal val="visible"/>
                                      </p:to>
                                    </p:set>
                                    <p:animEffect transition="in" filter="fade">
                                      <p:cBhvr>
                                        <p:cTn id="36" dur="1000"/>
                                        <p:tgtEl>
                                          <p:spTgt spid="8200"/>
                                        </p:tgtEl>
                                      </p:cBhvr>
                                    </p:animEffect>
                                    <p:anim calcmode="lin" valueType="num">
                                      <p:cBhvr>
                                        <p:cTn id="37" dur="1000" fill="hold"/>
                                        <p:tgtEl>
                                          <p:spTgt spid="8200"/>
                                        </p:tgtEl>
                                        <p:attrNameLst>
                                          <p:attrName>ppt_x</p:attrName>
                                        </p:attrNameLst>
                                      </p:cBhvr>
                                      <p:tavLst>
                                        <p:tav tm="0">
                                          <p:val>
                                            <p:strVal val="#ppt_x"/>
                                          </p:val>
                                        </p:tav>
                                        <p:tav tm="100000">
                                          <p:val>
                                            <p:strVal val="#ppt_x"/>
                                          </p:val>
                                        </p:tav>
                                      </p:tavLst>
                                    </p:anim>
                                    <p:anim calcmode="lin" valueType="num">
                                      <p:cBhvr>
                                        <p:cTn id="38" dur="1000" fill="hold"/>
                                        <p:tgtEl>
                                          <p:spTgt spid="8200"/>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1" presetClass="mediacall" presetSubtype="0" fill="hold" nodeType="afterEffect">
                                  <p:stCondLst>
                                    <p:cond delay="0"/>
                                  </p:stCondLst>
                                  <p:childTnLst>
                                    <p:cmd type="call" cmd="playFrom(0.0)">
                                      <p:cBhvr>
                                        <p:cTn id="41" dur="1" fill="hold"/>
                                        <p:tgtEl>
                                          <p:spTgt spid="8200"/>
                                        </p:tgtEl>
                                      </p:cBhvr>
                                    </p:cmd>
                                  </p:childTnLst>
                                </p:cTn>
                              </p:par>
                            </p:childTnLst>
                          </p:cTn>
                        </p:par>
                      </p:childTnLst>
                    </p:cTn>
                  </p:par>
                  <p:par>
                    <p:cTn id="42" fill="hold">
                      <p:stCondLst>
                        <p:cond delay="indefinite"/>
                      </p:stCondLst>
                      <p:childTnLst>
                        <p:par>
                          <p:cTn id="43" fill="hold">
                            <p:stCondLst>
                              <p:cond delay="0"/>
                            </p:stCondLst>
                            <p:childTnLst>
                              <p:par>
                                <p:cTn id="44" presetID="37" presetClass="exit" presetSubtype="0" fill="hold" nodeType="clickEffect">
                                  <p:stCondLst>
                                    <p:cond delay="0"/>
                                  </p:stCondLst>
                                  <p:childTnLst>
                                    <p:animEffect transition="out" filter="fade">
                                      <p:cBhvr>
                                        <p:cTn id="45" dur="1000"/>
                                        <p:tgtEl>
                                          <p:spTgt spid="8201"/>
                                        </p:tgtEl>
                                      </p:cBhvr>
                                    </p:animEffect>
                                    <p:anim calcmode="lin" valueType="num">
                                      <p:cBhvr>
                                        <p:cTn id="46" dur="1000"/>
                                        <p:tgtEl>
                                          <p:spTgt spid="8201"/>
                                        </p:tgtEl>
                                        <p:attrNameLst>
                                          <p:attrName>ppt_x</p:attrName>
                                        </p:attrNameLst>
                                      </p:cBhvr>
                                      <p:tavLst>
                                        <p:tav tm="0">
                                          <p:val>
                                            <p:strVal val="ppt_x"/>
                                          </p:val>
                                        </p:tav>
                                        <p:tav tm="100000">
                                          <p:val>
                                            <p:strVal val="ppt_x"/>
                                          </p:val>
                                        </p:tav>
                                      </p:tavLst>
                                    </p:anim>
                                    <p:anim calcmode="lin" valueType="num">
                                      <p:cBhvr>
                                        <p:cTn id="47" dur="100" decel="100000"/>
                                        <p:tgtEl>
                                          <p:spTgt spid="8201"/>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8201"/>
                                        </p:tgtEl>
                                        <p:attrNameLst>
                                          <p:attrName>ppt_y</p:attrName>
                                        </p:attrNameLst>
                                      </p:cBhvr>
                                      <p:tavLst>
                                        <p:tav tm="0">
                                          <p:val>
                                            <p:strVal val="ppt_y"/>
                                          </p:val>
                                        </p:tav>
                                        <p:tav tm="100000">
                                          <p:val>
                                            <p:strVal val="ppt_y+1"/>
                                          </p:val>
                                        </p:tav>
                                      </p:tavLst>
                                    </p:anim>
                                    <p:set>
                                      <p:cBhvr>
                                        <p:cTn id="49" dur="1" fill="hold">
                                          <p:stCondLst>
                                            <p:cond delay="999"/>
                                          </p:stCondLst>
                                        </p:cTn>
                                        <p:tgtEl>
                                          <p:spTgt spid="8201"/>
                                        </p:tgtEl>
                                        <p:attrNameLst>
                                          <p:attrName>style.visibility</p:attrName>
                                        </p:attrNameLst>
                                      </p:cBhvr>
                                      <p:to>
                                        <p:strVal val="hidden"/>
                                      </p:to>
                                    </p:set>
                                  </p:childTnLst>
                                </p:cTn>
                              </p:par>
                              <p:par>
                                <p:cTn id="50" presetID="26" presetClass="entr" presetSubtype="0" fill="hold" nodeType="withEffect">
                                  <p:stCondLst>
                                    <p:cond delay="0"/>
                                  </p:stCondLst>
                                  <p:childTnLst>
                                    <p:set>
                                      <p:cBhvr>
                                        <p:cTn id="51" dur="1" fill="hold">
                                          <p:stCondLst>
                                            <p:cond delay="0"/>
                                          </p:stCondLst>
                                        </p:cTn>
                                        <p:tgtEl>
                                          <p:spTgt spid="8203"/>
                                        </p:tgtEl>
                                        <p:attrNameLst>
                                          <p:attrName>style.visibility</p:attrName>
                                        </p:attrNameLst>
                                      </p:cBhvr>
                                      <p:to>
                                        <p:strVal val="visible"/>
                                      </p:to>
                                    </p:set>
                                    <p:animEffect transition="in" filter="wipe(down)">
                                      <p:cBhvr>
                                        <p:cTn id="52" dur="580">
                                          <p:stCondLst>
                                            <p:cond delay="0"/>
                                          </p:stCondLst>
                                        </p:cTn>
                                        <p:tgtEl>
                                          <p:spTgt spid="8203"/>
                                        </p:tgtEl>
                                      </p:cBhvr>
                                    </p:animEffect>
                                    <p:anim calcmode="lin" valueType="num">
                                      <p:cBhvr>
                                        <p:cTn id="53" dur="1822" tmFilter="0,0; 0.14,0.36; 0.43,0.73; 0.71,0.91; 1.0,1.0">
                                          <p:stCondLst>
                                            <p:cond delay="0"/>
                                          </p:stCondLst>
                                        </p:cTn>
                                        <p:tgtEl>
                                          <p:spTgt spid="820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820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820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820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8203"/>
                                        </p:tgtEl>
                                        <p:attrNameLst>
                                          <p:attrName>ppt_y</p:attrName>
                                        </p:attrNameLst>
                                      </p:cBhvr>
                                      <p:tavLst>
                                        <p:tav tm="0" fmla="#ppt_y-sin(pi*$)/81">
                                          <p:val>
                                            <p:fltVal val="0"/>
                                          </p:val>
                                        </p:tav>
                                        <p:tav tm="100000">
                                          <p:val>
                                            <p:fltVal val="1"/>
                                          </p:val>
                                        </p:tav>
                                      </p:tavLst>
                                    </p:anim>
                                    <p:animScale>
                                      <p:cBhvr>
                                        <p:cTn id="58" dur="26">
                                          <p:stCondLst>
                                            <p:cond delay="650"/>
                                          </p:stCondLst>
                                        </p:cTn>
                                        <p:tgtEl>
                                          <p:spTgt spid="8203"/>
                                        </p:tgtEl>
                                      </p:cBhvr>
                                      <p:to x="100000" y="60000"/>
                                    </p:animScale>
                                    <p:animScale>
                                      <p:cBhvr>
                                        <p:cTn id="59" dur="166" decel="50000">
                                          <p:stCondLst>
                                            <p:cond delay="676"/>
                                          </p:stCondLst>
                                        </p:cTn>
                                        <p:tgtEl>
                                          <p:spTgt spid="8203"/>
                                        </p:tgtEl>
                                      </p:cBhvr>
                                      <p:to x="100000" y="100000"/>
                                    </p:animScale>
                                    <p:animScale>
                                      <p:cBhvr>
                                        <p:cTn id="60" dur="26">
                                          <p:stCondLst>
                                            <p:cond delay="1312"/>
                                          </p:stCondLst>
                                        </p:cTn>
                                        <p:tgtEl>
                                          <p:spTgt spid="8203"/>
                                        </p:tgtEl>
                                      </p:cBhvr>
                                      <p:to x="100000" y="80000"/>
                                    </p:animScale>
                                    <p:animScale>
                                      <p:cBhvr>
                                        <p:cTn id="61" dur="166" decel="50000">
                                          <p:stCondLst>
                                            <p:cond delay="1338"/>
                                          </p:stCondLst>
                                        </p:cTn>
                                        <p:tgtEl>
                                          <p:spTgt spid="8203"/>
                                        </p:tgtEl>
                                      </p:cBhvr>
                                      <p:to x="100000" y="100000"/>
                                    </p:animScale>
                                    <p:animScale>
                                      <p:cBhvr>
                                        <p:cTn id="62" dur="26">
                                          <p:stCondLst>
                                            <p:cond delay="1642"/>
                                          </p:stCondLst>
                                        </p:cTn>
                                        <p:tgtEl>
                                          <p:spTgt spid="8203"/>
                                        </p:tgtEl>
                                      </p:cBhvr>
                                      <p:to x="100000" y="90000"/>
                                    </p:animScale>
                                    <p:animScale>
                                      <p:cBhvr>
                                        <p:cTn id="63" dur="166" decel="50000">
                                          <p:stCondLst>
                                            <p:cond delay="1668"/>
                                          </p:stCondLst>
                                        </p:cTn>
                                        <p:tgtEl>
                                          <p:spTgt spid="8203"/>
                                        </p:tgtEl>
                                      </p:cBhvr>
                                      <p:to x="100000" y="100000"/>
                                    </p:animScale>
                                    <p:animScale>
                                      <p:cBhvr>
                                        <p:cTn id="64" dur="26">
                                          <p:stCondLst>
                                            <p:cond delay="1808"/>
                                          </p:stCondLst>
                                        </p:cTn>
                                        <p:tgtEl>
                                          <p:spTgt spid="8203"/>
                                        </p:tgtEl>
                                      </p:cBhvr>
                                      <p:to x="100000" y="95000"/>
                                    </p:animScale>
                                    <p:animScale>
                                      <p:cBhvr>
                                        <p:cTn id="65" dur="166" decel="50000">
                                          <p:stCondLst>
                                            <p:cond delay="1834"/>
                                          </p:stCondLst>
                                        </p:cTn>
                                        <p:tgtEl>
                                          <p:spTgt spid="8203"/>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55" presetClass="exit" presetSubtype="0" fill="hold" nodeType="clickEffect">
                                  <p:stCondLst>
                                    <p:cond delay="0"/>
                                  </p:stCondLst>
                                  <p:childTnLst>
                                    <p:anim calcmode="lin" valueType="num">
                                      <p:cBhvr>
                                        <p:cTn id="69" dur="1000"/>
                                        <p:tgtEl>
                                          <p:spTgt spid="8203"/>
                                        </p:tgtEl>
                                        <p:attrNameLst>
                                          <p:attrName>ppt_w</p:attrName>
                                        </p:attrNameLst>
                                      </p:cBhvr>
                                      <p:tavLst>
                                        <p:tav tm="0">
                                          <p:val>
                                            <p:strVal val="ppt_w"/>
                                          </p:val>
                                        </p:tav>
                                        <p:tav tm="100000">
                                          <p:val>
                                            <p:strVal val="ppt_w*0.70"/>
                                          </p:val>
                                        </p:tav>
                                      </p:tavLst>
                                    </p:anim>
                                    <p:anim calcmode="lin" valueType="num">
                                      <p:cBhvr>
                                        <p:cTn id="70" dur="1000"/>
                                        <p:tgtEl>
                                          <p:spTgt spid="8203"/>
                                        </p:tgtEl>
                                        <p:attrNameLst>
                                          <p:attrName>ppt_h</p:attrName>
                                        </p:attrNameLst>
                                      </p:cBhvr>
                                      <p:tavLst>
                                        <p:tav tm="0">
                                          <p:val>
                                            <p:strVal val="ppt_h"/>
                                          </p:val>
                                        </p:tav>
                                        <p:tav tm="100000">
                                          <p:val>
                                            <p:strVal val="ppt_h"/>
                                          </p:val>
                                        </p:tav>
                                      </p:tavLst>
                                    </p:anim>
                                    <p:animEffect transition="out" filter="fade">
                                      <p:cBhvr>
                                        <p:cTn id="71" dur="1000"/>
                                        <p:tgtEl>
                                          <p:spTgt spid="8203"/>
                                        </p:tgtEl>
                                      </p:cBhvr>
                                    </p:animEffect>
                                    <p:set>
                                      <p:cBhvr>
                                        <p:cTn id="72" dur="1" fill="hold">
                                          <p:stCondLst>
                                            <p:cond delay="999"/>
                                          </p:stCondLst>
                                        </p:cTn>
                                        <p:tgtEl>
                                          <p:spTgt spid="8203"/>
                                        </p:tgtEl>
                                        <p:attrNameLst>
                                          <p:attrName>style.visibility</p:attrName>
                                        </p:attrNameLst>
                                      </p:cBhvr>
                                      <p:to>
                                        <p:strVal val="hidden"/>
                                      </p:to>
                                    </p:set>
                                  </p:childTnLst>
                                </p:cTn>
                              </p:par>
                              <p:par>
                                <p:cTn id="73" presetID="37" presetClass="entr" presetSubtype="0" fill="hold" nodeType="withEffect">
                                  <p:stCondLst>
                                    <p:cond delay="0"/>
                                  </p:stCondLst>
                                  <p:iterate type="lt">
                                    <p:tmPct val="0"/>
                                  </p:iterate>
                                  <p:childTnLst>
                                    <p:set>
                                      <p:cBhvr>
                                        <p:cTn id="74" dur="1" fill="hold">
                                          <p:stCondLst>
                                            <p:cond delay="0"/>
                                          </p:stCondLst>
                                        </p:cTn>
                                        <p:tgtEl>
                                          <p:spTgt spid="8205"/>
                                        </p:tgtEl>
                                        <p:attrNameLst>
                                          <p:attrName>style.visibility</p:attrName>
                                        </p:attrNameLst>
                                      </p:cBhvr>
                                      <p:to>
                                        <p:strVal val="visible"/>
                                      </p:to>
                                    </p:set>
                                    <p:animEffect transition="in" filter="fade">
                                      <p:cBhvr>
                                        <p:cTn id="75" dur="1000"/>
                                        <p:tgtEl>
                                          <p:spTgt spid="8205"/>
                                        </p:tgtEl>
                                      </p:cBhvr>
                                    </p:animEffect>
                                    <p:anim calcmode="lin" valueType="num">
                                      <p:cBhvr>
                                        <p:cTn id="76" dur="1000" fill="hold"/>
                                        <p:tgtEl>
                                          <p:spTgt spid="8205"/>
                                        </p:tgtEl>
                                        <p:attrNameLst>
                                          <p:attrName>ppt_x</p:attrName>
                                        </p:attrNameLst>
                                      </p:cBhvr>
                                      <p:tavLst>
                                        <p:tav tm="0">
                                          <p:val>
                                            <p:strVal val="#ppt_x"/>
                                          </p:val>
                                        </p:tav>
                                        <p:tav tm="100000">
                                          <p:val>
                                            <p:strVal val="#ppt_x"/>
                                          </p:val>
                                        </p:tav>
                                      </p:tavLst>
                                    </p:anim>
                                    <p:anim calcmode="lin" valueType="num">
                                      <p:cBhvr>
                                        <p:cTn id="77" dur="900" decel="100000" fill="hold"/>
                                        <p:tgtEl>
                                          <p:spTgt spid="8205"/>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205"/>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xit" presetSubtype="0" fill="hold" nodeType="clickEffect">
                                  <p:stCondLst>
                                    <p:cond delay="0"/>
                                  </p:stCondLst>
                                  <p:iterate type="lt">
                                    <p:tmPct val="5000"/>
                                  </p:iterate>
                                  <p:childTnLst>
                                    <p:anim calcmode="lin" valueType="num">
                                      <p:cBhvr>
                                        <p:cTn id="82" dur="1000"/>
                                        <p:tgtEl>
                                          <p:spTgt spid="8205"/>
                                        </p:tgtEl>
                                        <p:attrNameLst>
                                          <p:attrName>ppt_w</p:attrName>
                                        </p:attrNameLst>
                                      </p:cBhvr>
                                      <p:tavLst>
                                        <p:tav tm="0">
                                          <p:val>
                                            <p:strVal val="ppt_w"/>
                                          </p:val>
                                        </p:tav>
                                        <p:tav tm="100000">
                                          <p:val>
                                            <p:fltVal val="0"/>
                                          </p:val>
                                        </p:tav>
                                      </p:tavLst>
                                    </p:anim>
                                    <p:anim calcmode="lin" valueType="num">
                                      <p:cBhvr>
                                        <p:cTn id="83" dur="1000"/>
                                        <p:tgtEl>
                                          <p:spTgt spid="8205"/>
                                        </p:tgtEl>
                                        <p:attrNameLst>
                                          <p:attrName>ppt_h</p:attrName>
                                        </p:attrNameLst>
                                      </p:cBhvr>
                                      <p:tavLst>
                                        <p:tav tm="0">
                                          <p:val>
                                            <p:strVal val="ppt_h"/>
                                          </p:val>
                                        </p:tav>
                                        <p:tav tm="100000">
                                          <p:val>
                                            <p:fltVal val="0"/>
                                          </p:val>
                                        </p:tav>
                                      </p:tavLst>
                                    </p:anim>
                                    <p:anim calcmode="lin" valueType="num">
                                      <p:cBhvr>
                                        <p:cTn id="84" dur="1000"/>
                                        <p:tgtEl>
                                          <p:spTgt spid="8205"/>
                                        </p:tgtEl>
                                        <p:attrNameLst>
                                          <p:attrName>style.rotation</p:attrName>
                                        </p:attrNameLst>
                                      </p:cBhvr>
                                      <p:tavLst>
                                        <p:tav tm="0">
                                          <p:val>
                                            <p:fltVal val="0"/>
                                          </p:val>
                                        </p:tav>
                                        <p:tav tm="100000">
                                          <p:val>
                                            <p:fltVal val="90"/>
                                          </p:val>
                                        </p:tav>
                                      </p:tavLst>
                                    </p:anim>
                                    <p:animEffect transition="out" filter="fade">
                                      <p:cBhvr>
                                        <p:cTn id="85" dur="1000"/>
                                        <p:tgtEl>
                                          <p:spTgt spid="8205"/>
                                        </p:tgtEl>
                                      </p:cBhvr>
                                    </p:animEffect>
                                    <p:set>
                                      <p:cBhvr>
                                        <p:cTn id="86" dur="1" fill="hold">
                                          <p:stCondLst>
                                            <p:cond delay="999"/>
                                          </p:stCondLst>
                                        </p:cTn>
                                        <p:tgtEl>
                                          <p:spTgt spid="8205"/>
                                        </p:tgtEl>
                                        <p:attrNameLst>
                                          <p:attrName>style.visibility</p:attrName>
                                        </p:attrNameLst>
                                      </p:cBhvr>
                                      <p:to>
                                        <p:strVal val="hidden"/>
                                      </p:to>
                                    </p:set>
                                  </p:childTnLst>
                                </p:cTn>
                              </p:par>
                              <p:par>
                                <p:cTn id="87" presetID="37" presetClass="entr" presetSubtype="0" fill="hold" nodeType="withEffect">
                                  <p:stCondLst>
                                    <p:cond delay="0"/>
                                  </p:stCondLst>
                                  <p:childTnLst>
                                    <p:set>
                                      <p:cBhvr>
                                        <p:cTn id="88" dur="1" fill="hold">
                                          <p:stCondLst>
                                            <p:cond delay="0"/>
                                          </p:stCondLst>
                                        </p:cTn>
                                        <p:tgtEl>
                                          <p:spTgt spid="8219"/>
                                        </p:tgtEl>
                                        <p:attrNameLst>
                                          <p:attrName>style.visibility</p:attrName>
                                        </p:attrNameLst>
                                      </p:cBhvr>
                                      <p:to>
                                        <p:strVal val="visible"/>
                                      </p:to>
                                    </p:set>
                                    <p:animEffect transition="in" filter="fade">
                                      <p:cBhvr>
                                        <p:cTn id="89" dur="1000"/>
                                        <p:tgtEl>
                                          <p:spTgt spid="8219"/>
                                        </p:tgtEl>
                                      </p:cBhvr>
                                    </p:animEffect>
                                    <p:anim calcmode="lin" valueType="num">
                                      <p:cBhvr>
                                        <p:cTn id="90" dur="1000" fill="hold"/>
                                        <p:tgtEl>
                                          <p:spTgt spid="8219"/>
                                        </p:tgtEl>
                                        <p:attrNameLst>
                                          <p:attrName>ppt_x</p:attrName>
                                        </p:attrNameLst>
                                      </p:cBhvr>
                                      <p:tavLst>
                                        <p:tav tm="0">
                                          <p:val>
                                            <p:strVal val="#ppt_x"/>
                                          </p:val>
                                        </p:tav>
                                        <p:tav tm="100000">
                                          <p:val>
                                            <p:strVal val="#ppt_x"/>
                                          </p:val>
                                        </p:tav>
                                      </p:tavLst>
                                    </p:anim>
                                    <p:anim calcmode="lin" valueType="num">
                                      <p:cBhvr>
                                        <p:cTn id="91" dur="900" decel="100000" fill="hold"/>
                                        <p:tgtEl>
                                          <p:spTgt spid="821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219"/>
                                        </p:tgtEl>
                                        <p:attrNameLst>
                                          <p:attrName>ppt_y</p:attrName>
                                        </p:attrNameLst>
                                      </p:cBhvr>
                                      <p:tavLst>
                                        <p:tav tm="0">
                                          <p:val>
                                            <p:strVal val="#ppt_y-.03"/>
                                          </p:val>
                                        </p:tav>
                                        <p:tav tm="100000">
                                          <p:val>
                                            <p:strVal val="#ppt_y"/>
                                          </p:val>
                                        </p:tav>
                                      </p:tavLst>
                                    </p:anim>
                                  </p:childTnLst>
                                </p:cTn>
                              </p:par>
                            </p:childTnLst>
                          </p:cTn>
                        </p:par>
                        <p:par>
                          <p:cTn id="93" fill="hold">
                            <p:stCondLst>
                              <p:cond delay="1000"/>
                            </p:stCondLst>
                            <p:childTnLst>
                              <p:par>
                                <p:cTn id="94" presetID="1" presetClass="entr" presetSubtype="0" fill="hold" nodeType="afterEffect">
                                  <p:stCondLst>
                                    <p:cond delay="0"/>
                                  </p:stCondLst>
                                  <p:iterate type="lt">
                                    <p:tmAbs val="0"/>
                                  </p:iterate>
                                  <p:childTnLst>
                                    <p:set>
                                      <p:cBhvr>
                                        <p:cTn id="95" dur="1" fill="hold">
                                          <p:stCondLst>
                                            <p:cond delay="0"/>
                                          </p:stCondLst>
                                        </p:cTn>
                                        <p:tgtEl>
                                          <p:spTgt spid="822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0" presetClass="exit" presetSubtype="0" fill="hold" nodeType="clickEffect">
                                  <p:stCondLst>
                                    <p:cond delay="0"/>
                                  </p:stCondLst>
                                  <p:childTnLst>
                                    <p:animEffect transition="out" filter="wedge">
                                      <p:cBhvr>
                                        <p:cTn id="99" dur="2000"/>
                                        <p:tgtEl>
                                          <p:spTgt spid="8219"/>
                                        </p:tgtEl>
                                      </p:cBhvr>
                                    </p:animEffect>
                                    <p:set>
                                      <p:cBhvr>
                                        <p:cTn id="100" dur="1" fill="hold">
                                          <p:stCondLst>
                                            <p:cond delay="1999"/>
                                          </p:stCondLst>
                                        </p:cTn>
                                        <p:tgtEl>
                                          <p:spTgt spid="821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7" presetClass="exit" presetSubtype="0" fill="hold" nodeType="clickEffect">
                                  <p:stCondLst>
                                    <p:cond delay="0"/>
                                  </p:stCondLst>
                                  <p:childTnLst>
                                    <p:animEffect transition="out" filter="fade">
                                      <p:cBhvr>
                                        <p:cTn id="104" dur="1000"/>
                                        <p:tgtEl>
                                          <p:spTgt spid="8200"/>
                                        </p:tgtEl>
                                      </p:cBhvr>
                                    </p:animEffect>
                                    <p:anim calcmode="lin" valueType="num">
                                      <p:cBhvr>
                                        <p:cTn id="105" dur="1000"/>
                                        <p:tgtEl>
                                          <p:spTgt spid="8200"/>
                                        </p:tgtEl>
                                        <p:attrNameLst>
                                          <p:attrName>ppt_x</p:attrName>
                                        </p:attrNameLst>
                                      </p:cBhvr>
                                      <p:tavLst>
                                        <p:tav tm="0">
                                          <p:val>
                                            <p:strVal val="ppt_x"/>
                                          </p:val>
                                        </p:tav>
                                        <p:tav tm="100000">
                                          <p:val>
                                            <p:strVal val="ppt_x"/>
                                          </p:val>
                                        </p:tav>
                                      </p:tavLst>
                                    </p:anim>
                                    <p:anim calcmode="lin" valueType="num">
                                      <p:cBhvr>
                                        <p:cTn id="106" dur="100" decel="100000"/>
                                        <p:tgtEl>
                                          <p:spTgt spid="8200"/>
                                        </p:tgtEl>
                                        <p:attrNameLst>
                                          <p:attrName>ppt_y</p:attrName>
                                        </p:attrNameLst>
                                      </p:cBhvr>
                                      <p:tavLst>
                                        <p:tav tm="0">
                                          <p:val>
                                            <p:strVal val="ppt_y"/>
                                          </p:val>
                                        </p:tav>
                                        <p:tav tm="100000">
                                          <p:val>
                                            <p:strVal val="ppt_y-.03"/>
                                          </p:val>
                                        </p:tav>
                                      </p:tavLst>
                                    </p:anim>
                                    <p:anim calcmode="lin" valueType="num">
                                      <p:cBhvr>
                                        <p:cTn id="107" dur="900" accel="100000">
                                          <p:stCondLst>
                                            <p:cond delay="100"/>
                                          </p:stCondLst>
                                        </p:cTn>
                                        <p:tgtEl>
                                          <p:spTgt spid="8200"/>
                                        </p:tgtEl>
                                        <p:attrNameLst>
                                          <p:attrName>ppt_y</p:attrName>
                                        </p:attrNameLst>
                                      </p:cBhvr>
                                      <p:tavLst>
                                        <p:tav tm="0">
                                          <p:val>
                                            <p:strVal val="ppt_y"/>
                                          </p:val>
                                        </p:tav>
                                        <p:tav tm="100000">
                                          <p:val>
                                            <p:strVal val="ppt_y+1"/>
                                          </p:val>
                                        </p:tav>
                                      </p:tavLst>
                                    </p:anim>
                                    <p:set>
                                      <p:cBhvr>
                                        <p:cTn id="108" dur="1" fill="hold">
                                          <p:stCondLst>
                                            <p:cond delay="999"/>
                                          </p:stCondLst>
                                        </p:cTn>
                                        <p:tgtEl>
                                          <p:spTgt spid="8200"/>
                                        </p:tgtEl>
                                        <p:attrNameLst>
                                          <p:attrName>style.visibility</p:attrName>
                                        </p:attrNameLst>
                                      </p:cBhvr>
                                      <p:to>
                                        <p:strVal val="hidden"/>
                                      </p:to>
                                    </p:set>
                                    <p:cmd type="call" cmd="stop">
                                      <p:cBhvr>
                                        <p:cTn id="109" dur="1">
                                          <p:stCondLst>
                                            <p:cond delay="999"/>
                                          </p:stCondLst>
                                        </p:cTn>
                                        <p:tgtEl>
                                          <p:spTgt spid="8200"/>
                                        </p:tgtEl>
                                      </p:cBhvr>
                                    </p:cmd>
                                  </p:childTnLst>
                                </p:cTn>
                              </p:par>
                              <p:par>
                                <p:cTn id="110" presetID="31" presetClass="exit" presetSubtype="0" fill="hold" nodeType="withEffect">
                                  <p:stCondLst>
                                    <p:cond delay="0"/>
                                  </p:stCondLst>
                                  <p:iterate type="lt">
                                    <p:tmPct val="5000"/>
                                  </p:iterate>
                                  <p:childTnLst>
                                    <p:anim calcmode="lin" valueType="num">
                                      <p:cBhvr>
                                        <p:cTn id="111" dur="1000"/>
                                        <p:tgtEl>
                                          <p:spTgt spid="8220"/>
                                        </p:tgtEl>
                                        <p:attrNameLst>
                                          <p:attrName>ppt_w</p:attrName>
                                        </p:attrNameLst>
                                      </p:cBhvr>
                                      <p:tavLst>
                                        <p:tav tm="0">
                                          <p:val>
                                            <p:strVal val="ppt_w"/>
                                          </p:val>
                                        </p:tav>
                                        <p:tav tm="100000">
                                          <p:val>
                                            <p:fltVal val="0"/>
                                          </p:val>
                                        </p:tav>
                                      </p:tavLst>
                                    </p:anim>
                                    <p:anim calcmode="lin" valueType="num">
                                      <p:cBhvr>
                                        <p:cTn id="112" dur="1000"/>
                                        <p:tgtEl>
                                          <p:spTgt spid="8220"/>
                                        </p:tgtEl>
                                        <p:attrNameLst>
                                          <p:attrName>ppt_h</p:attrName>
                                        </p:attrNameLst>
                                      </p:cBhvr>
                                      <p:tavLst>
                                        <p:tav tm="0">
                                          <p:val>
                                            <p:strVal val="ppt_h"/>
                                          </p:val>
                                        </p:tav>
                                        <p:tav tm="100000">
                                          <p:val>
                                            <p:fltVal val="0"/>
                                          </p:val>
                                        </p:tav>
                                      </p:tavLst>
                                    </p:anim>
                                    <p:anim calcmode="lin" valueType="num">
                                      <p:cBhvr>
                                        <p:cTn id="113" dur="1000"/>
                                        <p:tgtEl>
                                          <p:spTgt spid="8220"/>
                                        </p:tgtEl>
                                        <p:attrNameLst>
                                          <p:attrName>style.rotation</p:attrName>
                                        </p:attrNameLst>
                                      </p:cBhvr>
                                      <p:tavLst>
                                        <p:tav tm="0">
                                          <p:val>
                                            <p:fltVal val="0"/>
                                          </p:val>
                                        </p:tav>
                                        <p:tav tm="100000">
                                          <p:val>
                                            <p:fltVal val="90"/>
                                          </p:val>
                                        </p:tav>
                                      </p:tavLst>
                                    </p:anim>
                                    <p:animEffect transition="out" filter="fade">
                                      <p:cBhvr>
                                        <p:cTn id="114" dur="1000"/>
                                        <p:tgtEl>
                                          <p:spTgt spid="8220"/>
                                        </p:tgtEl>
                                      </p:cBhvr>
                                    </p:animEffect>
                                    <p:set>
                                      <p:cBhvr>
                                        <p:cTn id="115" dur="1" fill="hold">
                                          <p:stCondLst>
                                            <p:cond delay="999"/>
                                          </p:stCondLst>
                                        </p:cTn>
                                        <p:tgtEl>
                                          <p:spTgt spid="8220"/>
                                        </p:tgtEl>
                                        <p:attrNameLst>
                                          <p:attrName>style.visibility</p:attrName>
                                        </p:attrNameLst>
                                      </p:cBhvr>
                                      <p:to>
                                        <p:strVal val="hidden"/>
                                      </p:to>
                                    </p:set>
                                  </p:childTnLst>
                                </p:cTn>
                              </p:par>
                              <p:par>
                                <p:cTn id="116" presetID="40" presetClass="exit" presetSubtype="0" fill="hold" grpId="1" nodeType="withEffect">
                                  <p:stCondLst>
                                    <p:cond delay="200"/>
                                  </p:stCondLst>
                                  <p:iterate type="lt">
                                    <p:tmPct val="1538"/>
                                  </p:iterate>
                                  <p:childTnLst>
                                    <p:animEffect transition="out" filter="fade">
                                      <p:cBhvr>
                                        <p:cTn id="117" dur="500"/>
                                        <p:tgtEl>
                                          <p:spTgt spid="8199"/>
                                        </p:tgtEl>
                                      </p:cBhvr>
                                    </p:animEffect>
                                    <p:anim calcmode="lin" valueType="num">
                                      <p:cBhvr>
                                        <p:cTn id="118" dur="500"/>
                                        <p:tgtEl>
                                          <p:spTgt spid="8199"/>
                                        </p:tgtEl>
                                        <p:attrNameLst>
                                          <p:attrName>ppt_x</p:attrName>
                                        </p:attrNameLst>
                                      </p:cBhvr>
                                      <p:tavLst>
                                        <p:tav tm="0">
                                          <p:val>
                                            <p:strVal val="ppt_x"/>
                                          </p:val>
                                        </p:tav>
                                        <p:tav tm="100000">
                                          <p:val>
                                            <p:strVal val="ppt_x-.1"/>
                                          </p:val>
                                        </p:tav>
                                      </p:tavLst>
                                    </p:anim>
                                    <p:anim calcmode="lin" valueType="num">
                                      <p:cBhvr>
                                        <p:cTn id="119" dur="500"/>
                                        <p:tgtEl>
                                          <p:spTgt spid="8199"/>
                                        </p:tgtEl>
                                        <p:attrNameLst>
                                          <p:attrName>ppt_y</p:attrName>
                                        </p:attrNameLst>
                                      </p:cBhvr>
                                      <p:tavLst>
                                        <p:tav tm="0">
                                          <p:val>
                                            <p:strVal val="ppt_y"/>
                                          </p:val>
                                        </p:tav>
                                        <p:tav tm="100000">
                                          <p:val>
                                            <p:strVal val="ppt_y"/>
                                          </p:val>
                                        </p:tav>
                                      </p:tavLst>
                                    </p:anim>
                                    <p:set>
                                      <p:cBhvr>
                                        <p:cTn id="120" dur="1" fill="hold">
                                          <p:stCondLst>
                                            <p:cond delay="499"/>
                                          </p:stCondLst>
                                        </p:cTn>
                                        <p:tgtEl>
                                          <p:spTgt spid="8199"/>
                                        </p:tgtEl>
                                        <p:attrNameLst>
                                          <p:attrName>style.visibility</p:attrName>
                                        </p:attrNameLst>
                                      </p:cBhvr>
                                      <p:to>
                                        <p:strVal val="hidden"/>
                                      </p:to>
                                    </p:set>
                                  </p:childTnLst>
                                </p:cTn>
                              </p:par>
                              <p:par>
                                <p:cTn id="121" presetID="63" presetClass="path" presetSubtype="0" fill="hold" grpId="0" nodeType="withEffect">
                                  <p:stCondLst>
                                    <p:cond delay="800"/>
                                  </p:stCondLst>
                                  <p:childTnLst>
                                    <p:animMotion origin="layout" path="M -4.72222E-6 -1.56922E-6 L 1.31164 -0.00832 " pathEditMode="relative" rAng="0" ptsTypes="AA">
                                      <p:cBhvr>
                                        <p:cTn id="122" dur="2000" fill="hold"/>
                                        <p:tgtEl>
                                          <p:spTgt spid="8216"/>
                                        </p:tgtEl>
                                        <p:attrNameLst>
                                          <p:attrName>ppt_x</p:attrName>
                                          <p:attrName>ppt_y</p:attrName>
                                        </p:attrNameLst>
                                      </p:cBhvr>
                                      <p:rCtr x="656" y="-4"/>
                                    </p:animMotion>
                                  </p:childTnLst>
                                </p:cTn>
                              </p:par>
                              <p:par>
                                <p:cTn id="123" presetID="25" presetClass="entr" presetSubtype="0" fill="hold" grpId="0" nodeType="withEffect">
                                  <p:stCondLst>
                                    <p:cond delay="2300"/>
                                  </p:stCondLst>
                                  <p:childTnLst>
                                    <p:set>
                                      <p:cBhvr>
                                        <p:cTn id="124" dur="1" fill="hold">
                                          <p:stCondLst>
                                            <p:cond delay="0"/>
                                          </p:stCondLst>
                                        </p:cTn>
                                        <p:tgtEl>
                                          <p:spTgt spid="8202"/>
                                        </p:tgtEl>
                                        <p:attrNameLst>
                                          <p:attrName>style.visibility</p:attrName>
                                        </p:attrNameLst>
                                      </p:cBhvr>
                                      <p:to>
                                        <p:strVal val="visible"/>
                                      </p:to>
                                    </p:set>
                                    <p:anim calcmode="lin" valueType="num">
                                      <p:cBhvr>
                                        <p:cTn id="125" dur="500" decel="50000" fill="hold">
                                          <p:stCondLst>
                                            <p:cond delay="0"/>
                                          </p:stCondLst>
                                        </p:cTn>
                                        <p:tgtEl>
                                          <p:spTgt spid="8202"/>
                                        </p:tgtEl>
                                        <p:attrNameLst>
                                          <p:attrName>style.rotation</p:attrName>
                                        </p:attrNameLst>
                                      </p:cBhvr>
                                      <p:tavLst>
                                        <p:tav tm="0">
                                          <p:val>
                                            <p:fltVal val="-90"/>
                                          </p:val>
                                        </p:tav>
                                        <p:tav tm="100000">
                                          <p:val>
                                            <p:fltVal val="0"/>
                                          </p:val>
                                        </p:tav>
                                      </p:tavLst>
                                    </p:anim>
                                    <p:anim calcmode="lin" valueType="num">
                                      <p:cBhvr>
                                        <p:cTn id="126" dur="500" decel="50000" fill="hold">
                                          <p:stCondLst>
                                            <p:cond delay="0"/>
                                          </p:stCondLst>
                                        </p:cTn>
                                        <p:tgtEl>
                                          <p:spTgt spid="8202"/>
                                        </p:tgtEl>
                                        <p:attrNameLst>
                                          <p:attrName>ppt_w</p:attrName>
                                        </p:attrNameLst>
                                      </p:cBhvr>
                                      <p:tavLst>
                                        <p:tav tm="0">
                                          <p:val>
                                            <p:strVal val="#ppt_w"/>
                                          </p:val>
                                        </p:tav>
                                        <p:tav tm="100000">
                                          <p:val>
                                            <p:strVal val="#ppt_w*.05"/>
                                          </p:val>
                                        </p:tav>
                                      </p:tavLst>
                                    </p:anim>
                                    <p:anim calcmode="lin" valueType="num">
                                      <p:cBhvr>
                                        <p:cTn id="127" dur="500" accel="50000" fill="hold">
                                          <p:stCondLst>
                                            <p:cond delay="500"/>
                                          </p:stCondLst>
                                        </p:cTn>
                                        <p:tgtEl>
                                          <p:spTgt spid="8202"/>
                                        </p:tgtEl>
                                        <p:attrNameLst>
                                          <p:attrName>ppt_w</p:attrName>
                                        </p:attrNameLst>
                                      </p:cBhvr>
                                      <p:tavLst>
                                        <p:tav tm="0">
                                          <p:val>
                                            <p:strVal val="#ppt_w*.05"/>
                                          </p:val>
                                        </p:tav>
                                        <p:tav tm="100000">
                                          <p:val>
                                            <p:strVal val="#ppt_w"/>
                                          </p:val>
                                        </p:tav>
                                      </p:tavLst>
                                    </p:anim>
                                    <p:anim calcmode="lin" valueType="num">
                                      <p:cBhvr>
                                        <p:cTn id="128" dur="1000" fill="hold"/>
                                        <p:tgtEl>
                                          <p:spTgt spid="8202"/>
                                        </p:tgtEl>
                                        <p:attrNameLst>
                                          <p:attrName>ppt_h</p:attrName>
                                        </p:attrNameLst>
                                      </p:cBhvr>
                                      <p:tavLst>
                                        <p:tav tm="0">
                                          <p:val>
                                            <p:strVal val="#ppt_h"/>
                                          </p:val>
                                        </p:tav>
                                        <p:tav tm="100000">
                                          <p:val>
                                            <p:strVal val="#ppt_h"/>
                                          </p:val>
                                        </p:tav>
                                      </p:tavLst>
                                    </p:anim>
                                    <p:anim calcmode="lin" valueType="num">
                                      <p:cBhvr>
                                        <p:cTn id="129" dur="500" decel="50000" fill="hold">
                                          <p:stCondLst>
                                            <p:cond delay="0"/>
                                          </p:stCondLst>
                                        </p:cTn>
                                        <p:tgtEl>
                                          <p:spTgt spid="8202"/>
                                        </p:tgtEl>
                                        <p:attrNameLst>
                                          <p:attrName>ppt_x</p:attrName>
                                        </p:attrNameLst>
                                      </p:cBhvr>
                                      <p:tavLst>
                                        <p:tav tm="0">
                                          <p:val>
                                            <p:strVal val="#ppt_x+.4"/>
                                          </p:val>
                                        </p:tav>
                                        <p:tav tm="100000">
                                          <p:val>
                                            <p:strVal val="#ppt_x"/>
                                          </p:val>
                                        </p:tav>
                                      </p:tavLst>
                                    </p:anim>
                                    <p:anim calcmode="lin" valueType="num">
                                      <p:cBhvr>
                                        <p:cTn id="130" dur="500" decel="50000" fill="hold">
                                          <p:stCondLst>
                                            <p:cond delay="0"/>
                                          </p:stCondLst>
                                        </p:cTn>
                                        <p:tgtEl>
                                          <p:spTgt spid="8202"/>
                                        </p:tgtEl>
                                        <p:attrNameLst>
                                          <p:attrName>ppt_y</p:attrName>
                                        </p:attrNameLst>
                                      </p:cBhvr>
                                      <p:tavLst>
                                        <p:tav tm="0">
                                          <p:val>
                                            <p:strVal val="#ppt_y-.2"/>
                                          </p:val>
                                        </p:tav>
                                        <p:tav tm="100000">
                                          <p:val>
                                            <p:strVal val="#ppt_y+.1"/>
                                          </p:val>
                                        </p:tav>
                                      </p:tavLst>
                                    </p:anim>
                                    <p:anim calcmode="lin" valueType="num">
                                      <p:cBhvr>
                                        <p:cTn id="131" dur="500" accel="50000" fill="hold">
                                          <p:stCondLst>
                                            <p:cond delay="500"/>
                                          </p:stCondLst>
                                        </p:cTn>
                                        <p:tgtEl>
                                          <p:spTgt spid="8202"/>
                                        </p:tgtEl>
                                        <p:attrNameLst>
                                          <p:attrName>ppt_y</p:attrName>
                                        </p:attrNameLst>
                                      </p:cBhvr>
                                      <p:tavLst>
                                        <p:tav tm="0">
                                          <p:val>
                                            <p:strVal val="#ppt_y+.1"/>
                                          </p:val>
                                        </p:tav>
                                        <p:tav tm="100000">
                                          <p:val>
                                            <p:strVal val="#ppt_y"/>
                                          </p:val>
                                        </p:tav>
                                      </p:tavLst>
                                    </p:anim>
                                    <p:animEffect transition="in" filter="fade">
                                      <p:cBhvr>
                                        <p:cTn id="132" dur="1000" decel="50000">
                                          <p:stCondLst>
                                            <p:cond delay="0"/>
                                          </p:stCondLst>
                                        </p:cTn>
                                        <p:tgtEl>
                                          <p:spTgt spid="8202"/>
                                        </p:tgtEl>
                                      </p:cBhvr>
                                    </p:animEffect>
                                  </p:childTnLst>
                                </p:cTn>
                              </p:par>
                            </p:childTnLst>
                          </p:cTn>
                        </p:par>
                      </p:childTnLst>
                    </p:cTn>
                  </p:par>
                  <p:par>
                    <p:cTn id="133" fill="hold">
                      <p:stCondLst>
                        <p:cond delay="indefinite"/>
                      </p:stCondLst>
                      <p:childTnLst>
                        <p:par>
                          <p:cTn id="134" fill="hold">
                            <p:stCondLst>
                              <p:cond delay="0"/>
                            </p:stCondLst>
                            <p:childTnLst>
                              <p:par>
                                <p:cTn id="135" presetID="25" presetClass="entr" presetSubtype="0" fill="hold" grpId="0" nodeType="clickEffect">
                                  <p:stCondLst>
                                    <p:cond delay="0"/>
                                  </p:stCondLst>
                                  <p:childTnLst>
                                    <p:set>
                                      <p:cBhvr>
                                        <p:cTn id="136" dur="1" fill="hold">
                                          <p:stCondLst>
                                            <p:cond delay="0"/>
                                          </p:stCondLst>
                                        </p:cTn>
                                        <p:tgtEl>
                                          <p:spTgt spid="8206"/>
                                        </p:tgtEl>
                                        <p:attrNameLst>
                                          <p:attrName>style.visibility</p:attrName>
                                        </p:attrNameLst>
                                      </p:cBhvr>
                                      <p:to>
                                        <p:strVal val="visible"/>
                                      </p:to>
                                    </p:set>
                                    <p:anim calcmode="lin" valueType="num">
                                      <p:cBhvr>
                                        <p:cTn id="137" dur="500" decel="50000" fill="hold">
                                          <p:stCondLst>
                                            <p:cond delay="0"/>
                                          </p:stCondLst>
                                        </p:cTn>
                                        <p:tgtEl>
                                          <p:spTgt spid="8206"/>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8206"/>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8206"/>
                                        </p:tgtEl>
                                        <p:attrNameLst>
                                          <p:attrName>ppt_w</p:attrName>
                                        </p:attrNameLst>
                                      </p:cBhvr>
                                      <p:tavLst>
                                        <p:tav tm="0">
                                          <p:val>
                                            <p:strVal val="#ppt_w*.05"/>
                                          </p:val>
                                        </p:tav>
                                        <p:tav tm="100000">
                                          <p:val>
                                            <p:strVal val="#ppt_w"/>
                                          </p:val>
                                        </p:tav>
                                      </p:tavLst>
                                    </p:anim>
                                    <p:anim calcmode="lin" valueType="num">
                                      <p:cBhvr>
                                        <p:cTn id="140" dur="1000" fill="hold"/>
                                        <p:tgtEl>
                                          <p:spTgt spid="8206"/>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8206"/>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8206"/>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8206"/>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8206"/>
                                        </p:tgtEl>
                                      </p:cBhvr>
                                    </p:animEffect>
                                  </p:childTnLst>
                                </p:cTn>
                              </p:par>
                              <p:par>
                                <p:cTn id="145" presetID="19" presetClass="entr" presetSubtype="5" fill="hold" grpId="0" nodeType="withEffect">
                                  <p:stCondLst>
                                    <p:cond delay="0"/>
                                  </p:stCondLst>
                                  <p:childTnLst>
                                    <p:set>
                                      <p:cBhvr>
                                        <p:cTn id="146" dur="1" fill="hold">
                                          <p:stCondLst>
                                            <p:cond delay="0"/>
                                          </p:stCondLst>
                                        </p:cTn>
                                        <p:tgtEl>
                                          <p:spTgt spid="8217"/>
                                        </p:tgtEl>
                                        <p:attrNameLst>
                                          <p:attrName>style.visibility</p:attrName>
                                        </p:attrNameLst>
                                      </p:cBhvr>
                                      <p:to>
                                        <p:strVal val="visible"/>
                                      </p:to>
                                    </p:set>
                                    <p:anim calcmode="lin" valueType="num">
                                      <p:cBhvr>
                                        <p:cTn id="147" dur="2000" fill="hold"/>
                                        <p:tgtEl>
                                          <p:spTgt spid="8217"/>
                                        </p:tgtEl>
                                        <p:attrNameLst>
                                          <p:attrName>ppt_w</p:attrName>
                                        </p:attrNameLst>
                                      </p:cBhvr>
                                      <p:tavLst>
                                        <p:tav tm="0">
                                          <p:val>
                                            <p:strVal val="#ppt_w"/>
                                          </p:val>
                                        </p:tav>
                                        <p:tav tm="100000">
                                          <p:val>
                                            <p:strVal val="#ppt_w"/>
                                          </p:val>
                                        </p:tav>
                                      </p:tavLst>
                                    </p:anim>
                                    <p:anim calcmode="lin" valueType="num">
                                      <p:cBhvr>
                                        <p:cTn id="148" dur="2000" fill="hold"/>
                                        <p:tgtEl>
                                          <p:spTgt spid="8217"/>
                                        </p:tgtEl>
                                        <p:attrNameLst>
                                          <p:attrName>ppt_h</p:attrName>
                                        </p:attrNameLst>
                                      </p:cBhvr>
                                      <p:tavLst>
                                        <p:tav tm="0" fmla="#ppt_h*sin(2.5*pi*$)">
                                          <p:val>
                                            <p:fltVal val="0"/>
                                          </p:val>
                                        </p:tav>
                                        <p:tav tm="100000">
                                          <p:val>
                                            <p:fltVal val="1"/>
                                          </p:val>
                                        </p:tav>
                                      </p:tavLst>
                                    </p:anim>
                                  </p:childTnLst>
                                </p:cTn>
                              </p:par>
                            </p:childTnLst>
                          </p:cTn>
                        </p:par>
                      </p:childTnLst>
                    </p:cTn>
                  </p:par>
                  <p:par>
                    <p:cTn id="149" fill="hold">
                      <p:stCondLst>
                        <p:cond delay="indefinite"/>
                      </p:stCondLst>
                      <p:childTnLst>
                        <p:par>
                          <p:cTn id="150" fill="hold">
                            <p:stCondLst>
                              <p:cond delay="0"/>
                            </p:stCondLst>
                            <p:childTnLst>
                              <p:par>
                                <p:cTn id="151" presetID="55" presetClass="exit" presetSubtype="0" fill="hold" grpId="1" nodeType="clickEffect">
                                  <p:stCondLst>
                                    <p:cond delay="0"/>
                                  </p:stCondLst>
                                  <p:childTnLst>
                                    <p:anim calcmode="lin" valueType="num">
                                      <p:cBhvr>
                                        <p:cTn id="152" dur="1000"/>
                                        <p:tgtEl>
                                          <p:spTgt spid="8206"/>
                                        </p:tgtEl>
                                        <p:attrNameLst>
                                          <p:attrName>ppt_w</p:attrName>
                                        </p:attrNameLst>
                                      </p:cBhvr>
                                      <p:tavLst>
                                        <p:tav tm="0">
                                          <p:val>
                                            <p:strVal val="ppt_w"/>
                                          </p:val>
                                        </p:tav>
                                        <p:tav tm="100000">
                                          <p:val>
                                            <p:strVal val="ppt_w*0.70"/>
                                          </p:val>
                                        </p:tav>
                                      </p:tavLst>
                                    </p:anim>
                                    <p:anim calcmode="lin" valueType="num">
                                      <p:cBhvr>
                                        <p:cTn id="153" dur="1000"/>
                                        <p:tgtEl>
                                          <p:spTgt spid="8206"/>
                                        </p:tgtEl>
                                        <p:attrNameLst>
                                          <p:attrName>ppt_h</p:attrName>
                                        </p:attrNameLst>
                                      </p:cBhvr>
                                      <p:tavLst>
                                        <p:tav tm="0">
                                          <p:val>
                                            <p:strVal val="ppt_h"/>
                                          </p:val>
                                        </p:tav>
                                        <p:tav tm="100000">
                                          <p:val>
                                            <p:strVal val="ppt_h"/>
                                          </p:val>
                                        </p:tav>
                                      </p:tavLst>
                                    </p:anim>
                                    <p:animEffect transition="out" filter="fade">
                                      <p:cBhvr>
                                        <p:cTn id="154" dur="1000"/>
                                        <p:tgtEl>
                                          <p:spTgt spid="8206"/>
                                        </p:tgtEl>
                                      </p:cBhvr>
                                    </p:animEffect>
                                    <p:set>
                                      <p:cBhvr>
                                        <p:cTn id="155" dur="1" fill="hold">
                                          <p:stCondLst>
                                            <p:cond delay="999"/>
                                          </p:stCondLst>
                                        </p:cTn>
                                        <p:tgtEl>
                                          <p:spTgt spid="8206"/>
                                        </p:tgtEl>
                                        <p:attrNameLst>
                                          <p:attrName>style.visibility</p:attrName>
                                        </p:attrNameLst>
                                      </p:cBhvr>
                                      <p:to>
                                        <p:strVal val="hidden"/>
                                      </p:to>
                                    </p:set>
                                  </p:childTnLst>
                                </p:cTn>
                              </p:par>
                              <p:par>
                                <p:cTn id="156" presetID="19" presetClass="exit" presetSubtype="5" fill="hold" grpId="1" nodeType="withEffect">
                                  <p:stCondLst>
                                    <p:cond delay="0"/>
                                  </p:stCondLst>
                                  <p:childTnLst>
                                    <p:anim calcmode="lin" valueType="num">
                                      <p:cBhvr>
                                        <p:cTn id="157" dur="1000"/>
                                        <p:tgtEl>
                                          <p:spTgt spid="8217"/>
                                        </p:tgtEl>
                                        <p:attrNameLst>
                                          <p:attrName>ppt_w</p:attrName>
                                        </p:attrNameLst>
                                      </p:cBhvr>
                                      <p:tavLst>
                                        <p:tav tm="0">
                                          <p:val>
                                            <p:strVal val="ppt_w"/>
                                          </p:val>
                                        </p:tav>
                                        <p:tav tm="100000">
                                          <p:val>
                                            <p:strVal val="ppt_w"/>
                                          </p:val>
                                        </p:tav>
                                      </p:tavLst>
                                    </p:anim>
                                    <p:anim calcmode="lin" valueType="num">
                                      <p:cBhvr>
                                        <p:cTn id="158" dur="1000"/>
                                        <p:tgtEl>
                                          <p:spTgt spid="8217"/>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59" dur="1" fill="hold">
                                          <p:stCondLst>
                                            <p:cond delay="999"/>
                                          </p:stCondLst>
                                        </p:cTn>
                                        <p:tgtEl>
                                          <p:spTgt spid="8217"/>
                                        </p:tgtEl>
                                        <p:attrNameLst>
                                          <p:attrName>style.visibility</p:attrName>
                                        </p:attrNameLst>
                                      </p:cBhvr>
                                      <p:to>
                                        <p:strVal val="hidden"/>
                                      </p:to>
                                    </p:set>
                                  </p:childTnLst>
                                </p:cTn>
                              </p:par>
                              <p:par>
                                <p:cTn id="160" presetID="9" presetClass="entr" presetSubtype="0" fill="hold" nodeType="withEffect">
                                  <p:stCondLst>
                                    <p:cond delay="0"/>
                                  </p:stCondLst>
                                  <p:childTnLst>
                                    <p:set>
                                      <p:cBhvr>
                                        <p:cTn id="161" dur="1" fill="hold">
                                          <p:stCondLst>
                                            <p:cond delay="0"/>
                                          </p:stCondLst>
                                        </p:cTn>
                                        <p:tgtEl>
                                          <p:spTgt spid="8207"/>
                                        </p:tgtEl>
                                        <p:attrNameLst>
                                          <p:attrName>style.visibility</p:attrName>
                                        </p:attrNameLst>
                                      </p:cBhvr>
                                      <p:to>
                                        <p:strVal val="visible"/>
                                      </p:to>
                                    </p:set>
                                    <p:animEffect transition="in" filter="dissolve">
                                      <p:cBhvr>
                                        <p:cTn id="162" dur="2000"/>
                                        <p:tgtEl>
                                          <p:spTgt spid="8207"/>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xit" presetSubtype="21" fill="hold" nodeType="clickEffect">
                                  <p:stCondLst>
                                    <p:cond delay="0"/>
                                  </p:stCondLst>
                                  <p:childTnLst>
                                    <p:animEffect transition="out" filter="barn(inVertical)">
                                      <p:cBhvr>
                                        <p:cTn id="166" dur="500"/>
                                        <p:tgtEl>
                                          <p:spTgt spid="8207"/>
                                        </p:tgtEl>
                                      </p:cBhvr>
                                    </p:animEffect>
                                    <p:set>
                                      <p:cBhvr>
                                        <p:cTn id="167" dur="1" fill="hold">
                                          <p:stCondLst>
                                            <p:cond delay="499"/>
                                          </p:stCondLst>
                                        </p:cTn>
                                        <p:tgtEl>
                                          <p:spTgt spid="8207"/>
                                        </p:tgtEl>
                                        <p:attrNameLst>
                                          <p:attrName>style.visibility</p:attrName>
                                        </p:attrNameLst>
                                      </p:cBhvr>
                                      <p:to>
                                        <p:strVal val="hidden"/>
                                      </p:to>
                                    </p:set>
                                  </p:childTnLst>
                                </p:cTn>
                              </p:par>
                              <p:par>
                                <p:cTn id="168" presetID="47" presetClass="entr" presetSubtype="0" fill="hold" nodeType="withEffect">
                                  <p:stCondLst>
                                    <p:cond delay="0"/>
                                  </p:stCondLst>
                                  <p:childTnLst>
                                    <p:set>
                                      <p:cBhvr>
                                        <p:cTn id="169" dur="1" fill="hold">
                                          <p:stCondLst>
                                            <p:cond delay="0"/>
                                          </p:stCondLst>
                                        </p:cTn>
                                        <p:tgtEl>
                                          <p:spTgt spid="8209"/>
                                        </p:tgtEl>
                                        <p:attrNameLst>
                                          <p:attrName>style.visibility</p:attrName>
                                        </p:attrNameLst>
                                      </p:cBhvr>
                                      <p:to>
                                        <p:strVal val="visible"/>
                                      </p:to>
                                    </p:set>
                                    <p:animEffect transition="in" filter="fade">
                                      <p:cBhvr>
                                        <p:cTn id="170" dur="1000"/>
                                        <p:tgtEl>
                                          <p:spTgt spid="8209"/>
                                        </p:tgtEl>
                                      </p:cBhvr>
                                    </p:animEffect>
                                    <p:anim calcmode="lin" valueType="num">
                                      <p:cBhvr>
                                        <p:cTn id="171" dur="1000" fill="hold"/>
                                        <p:tgtEl>
                                          <p:spTgt spid="8209"/>
                                        </p:tgtEl>
                                        <p:attrNameLst>
                                          <p:attrName>ppt_x</p:attrName>
                                        </p:attrNameLst>
                                      </p:cBhvr>
                                      <p:tavLst>
                                        <p:tav tm="0">
                                          <p:val>
                                            <p:strVal val="#ppt_x"/>
                                          </p:val>
                                        </p:tav>
                                        <p:tav tm="100000">
                                          <p:val>
                                            <p:strVal val="#ppt_x"/>
                                          </p:val>
                                        </p:tav>
                                      </p:tavLst>
                                    </p:anim>
                                    <p:anim calcmode="lin" valueType="num">
                                      <p:cBhvr>
                                        <p:cTn id="172" dur="1000" fill="hold"/>
                                        <p:tgtEl>
                                          <p:spTgt spid="8209"/>
                                        </p:tgtEl>
                                        <p:attrNameLst>
                                          <p:attrName>ppt_y</p:attrName>
                                        </p:attrNameLst>
                                      </p:cBhvr>
                                      <p:tavLst>
                                        <p:tav tm="0">
                                          <p:val>
                                            <p:strVal val="#ppt_y-.1"/>
                                          </p:val>
                                        </p:tav>
                                        <p:tav tm="100000">
                                          <p:val>
                                            <p:strVal val="#ppt_y"/>
                                          </p:val>
                                        </p:tav>
                                      </p:tavLst>
                                    </p:anim>
                                  </p:childTnLst>
                                </p:cTn>
                              </p:par>
                              <p:par>
                                <p:cTn id="173" presetID="2" presetClass="entr" presetSubtype="2" fill="hold" nodeType="withEffect">
                                  <p:stCondLst>
                                    <p:cond delay="0"/>
                                  </p:stCondLst>
                                  <p:childTnLst>
                                    <p:set>
                                      <p:cBhvr>
                                        <p:cTn id="174" dur="1" fill="hold">
                                          <p:stCondLst>
                                            <p:cond delay="0"/>
                                          </p:stCondLst>
                                        </p:cTn>
                                        <p:tgtEl>
                                          <p:spTgt spid="8208"/>
                                        </p:tgtEl>
                                        <p:attrNameLst>
                                          <p:attrName>style.visibility</p:attrName>
                                        </p:attrNameLst>
                                      </p:cBhvr>
                                      <p:to>
                                        <p:strVal val="visible"/>
                                      </p:to>
                                    </p:set>
                                    <p:anim calcmode="lin" valueType="num">
                                      <p:cBhvr additive="base">
                                        <p:cTn id="175" dur="2000" fill="hold"/>
                                        <p:tgtEl>
                                          <p:spTgt spid="8208"/>
                                        </p:tgtEl>
                                        <p:attrNameLst>
                                          <p:attrName>ppt_x</p:attrName>
                                        </p:attrNameLst>
                                      </p:cBhvr>
                                      <p:tavLst>
                                        <p:tav tm="0">
                                          <p:val>
                                            <p:strVal val="1+#ppt_w/2"/>
                                          </p:val>
                                        </p:tav>
                                        <p:tav tm="100000">
                                          <p:val>
                                            <p:strVal val="#ppt_x"/>
                                          </p:val>
                                        </p:tav>
                                      </p:tavLst>
                                    </p:anim>
                                    <p:anim calcmode="lin" valueType="num">
                                      <p:cBhvr additive="base">
                                        <p:cTn id="176" dur="20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15" presetClass="exit" presetSubtype="0" fill="hold" nodeType="clickEffect">
                                  <p:stCondLst>
                                    <p:cond delay="0"/>
                                  </p:stCondLst>
                                  <p:childTnLst>
                                    <p:anim calcmode="lin" valueType="num">
                                      <p:cBhvr>
                                        <p:cTn id="180" dur="1000"/>
                                        <p:tgtEl>
                                          <p:spTgt spid="8208"/>
                                        </p:tgtEl>
                                        <p:attrNameLst>
                                          <p:attrName>ppt_w</p:attrName>
                                        </p:attrNameLst>
                                      </p:cBhvr>
                                      <p:tavLst>
                                        <p:tav tm="0">
                                          <p:val>
                                            <p:strVal val="ppt_w"/>
                                          </p:val>
                                        </p:tav>
                                        <p:tav tm="100000">
                                          <p:val>
                                            <p:fltVal val="0"/>
                                          </p:val>
                                        </p:tav>
                                      </p:tavLst>
                                    </p:anim>
                                    <p:anim calcmode="lin" valueType="num">
                                      <p:cBhvr>
                                        <p:cTn id="181" dur="1000"/>
                                        <p:tgtEl>
                                          <p:spTgt spid="8208"/>
                                        </p:tgtEl>
                                        <p:attrNameLst>
                                          <p:attrName>ppt_h</p:attrName>
                                        </p:attrNameLst>
                                      </p:cBhvr>
                                      <p:tavLst>
                                        <p:tav tm="0">
                                          <p:val>
                                            <p:strVal val="ppt_h"/>
                                          </p:val>
                                        </p:tav>
                                        <p:tav tm="100000">
                                          <p:val>
                                            <p:fltVal val="0"/>
                                          </p:val>
                                        </p:tav>
                                      </p:tavLst>
                                    </p:anim>
                                    <p:anim calcmode="lin" valueType="num">
                                      <p:cBhvr>
                                        <p:cTn id="182" dur="1000"/>
                                        <p:tgtEl>
                                          <p:spTgt spid="820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83" dur="1000"/>
                                        <p:tgtEl>
                                          <p:spTgt spid="820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4" dur="1" fill="hold">
                                          <p:stCondLst>
                                            <p:cond delay="999"/>
                                          </p:stCondLst>
                                        </p:cTn>
                                        <p:tgtEl>
                                          <p:spTgt spid="8208"/>
                                        </p:tgtEl>
                                        <p:attrNameLst>
                                          <p:attrName>style.visibility</p:attrName>
                                        </p:attrNameLst>
                                      </p:cBhvr>
                                      <p:to>
                                        <p:strVal val="hidden"/>
                                      </p:to>
                                    </p:set>
                                  </p:childTnLst>
                                </p:cTn>
                              </p:par>
                              <p:par>
                                <p:cTn id="185" presetID="15" presetClass="exit" presetSubtype="0" fill="hold" nodeType="withEffect">
                                  <p:stCondLst>
                                    <p:cond delay="0"/>
                                  </p:stCondLst>
                                  <p:childTnLst>
                                    <p:anim calcmode="lin" valueType="num">
                                      <p:cBhvr>
                                        <p:cTn id="186" dur="1000"/>
                                        <p:tgtEl>
                                          <p:spTgt spid="8209"/>
                                        </p:tgtEl>
                                        <p:attrNameLst>
                                          <p:attrName>ppt_w</p:attrName>
                                        </p:attrNameLst>
                                      </p:cBhvr>
                                      <p:tavLst>
                                        <p:tav tm="0">
                                          <p:val>
                                            <p:strVal val="ppt_w"/>
                                          </p:val>
                                        </p:tav>
                                        <p:tav tm="100000">
                                          <p:val>
                                            <p:fltVal val="0"/>
                                          </p:val>
                                        </p:tav>
                                      </p:tavLst>
                                    </p:anim>
                                    <p:anim calcmode="lin" valueType="num">
                                      <p:cBhvr>
                                        <p:cTn id="187" dur="1000"/>
                                        <p:tgtEl>
                                          <p:spTgt spid="8209"/>
                                        </p:tgtEl>
                                        <p:attrNameLst>
                                          <p:attrName>ppt_h</p:attrName>
                                        </p:attrNameLst>
                                      </p:cBhvr>
                                      <p:tavLst>
                                        <p:tav tm="0">
                                          <p:val>
                                            <p:strVal val="ppt_h"/>
                                          </p:val>
                                        </p:tav>
                                        <p:tav tm="100000">
                                          <p:val>
                                            <p:fltVal val="0"/>
                                          </p:val>
                                        </p:tav>
                                      </p:tavLst>
                                    </p:anim>
                                    <p:anim calcmode="lin" valueType="num">
                                      <p:cBhvr>
                                        <p:cTn id="188" dur="1000"/>
                                        <p:tgtEl>
                                          <p:spTgt spid="820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89" dur="1000"/>
                                        <p:tgtEl>
                                          <p:spTgt spid="820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90" dur="1" fill="hold">
                                          <p:stCondLst>
                                            <p:cond delay="999"/>
                                          </p:stCondLst>
                                        </p:cTn>
                                        <p:tgtEl>
                                          <p:spTgt spid="8209"/>
                                        </p:tgtEl>
                                        <p:attrNameLst>
                                          <p:attrName>style.visibility</p:attrName>
                                        </p:attrNameLst>
                                      </p:cBhvr>
                                      <p:to>
                                        <p:strVal val="hidden"/>
                                      </p:to>
                                    </p:set>
                                  </p:childTnLst>
                                </p:cTn>
                              </p:par>
                              <p:par>
                                <p:cTn id="191" presetID="20" presetClass="entr" presetSubtype="0" fill="hold" nodeType="withEffect">
                                  <p:stCondLst>
                                    <p:cond delay="0"/>
                                  </p:stCondLst>
                                  <p:childTnLst>
                                    <p:set>
                                      <p:cBhvr>
                                        <p:cTn id="192" dur="1" fill="hold">
                                          <p:stCondLst>
                                            <p:cond delay="0"/>
                                          </p:stCondLst>
                                        </p:cTn>
                                        <p:tgtEl>
                                          <p:spTgt spid="8211"/>
                                        </p:tgtEl>
                                        <p:attrNameLst>
                                          <p:attrName>style.visibility</p:attrName>
                                        </p:attrNameLst>
                                      </p:cBhvr>
                                      <p:to>
                                        <p:strVal val="visible"/>
                                      </p:to>
                                    </p:set>
                                    <p:animEffect transition="in" filter="wedge">
                                      <p:cBhvr>
                                        <p:cTn id="193" dur="2000"/>
                                        <p:tgtEl>
                                          <p:spTgt spid="8211"/>
                                        </p:tgtEl>
                                      </p:cBhvr>
                                    </p:animEffect>
                                  </p:childTnLst>
                                </p:cTn>
                              </p:par>
                              <p:par>
                                <p:cTn id="194" presetID="20" presetClass="entr" presetSubtype="0" fill="hold" nodeType="withEffect">
                                  <p:stCondLst>
                                    <p:cond delay="0"/>
                                  </p:stCondLst>
                                  <p:childTnLst>
                                    <p:set>
                                      <p:cBhvr>
                                        <p:cTn id="195" dur="1" fill="hold">
                                          <p:stCondLst>
                                            <p:cond delay="0"/>
                                          </p:stCondLst>
                                        </p:cTn>
                                        <p:tgtEl>
                                          <p:spTgt spid="8210"/>
                                        </p:tgtEl>
                                        <p:attrNameLst>
                                          <p:attrName>style.visibility</p:attrName>
                                        </p:attrNameLst>
                                      </p:cBhvr>
                                      <p:to>
                                        <p:strVal val="visible"/>
                                      </p:to>
                                    </p:set>
                                    <p:animEffect transition="in" filter="wedge">
                                      <p:cBhvr>
                                        <p:cTn id="196" dur="2000"/>
                                        <p:tgtEl>
                                          <p:spTgt spid="8210"/>
                                        </p:tgtEl>
                                      </p:cBhvr>
                                    </p:animEffect>
                                  </p:childTnLst>
                                </p:cTn>
                              </p:par>
                            </p:childTnLst>
                          </p:cTn>
                        </p:par>
                      </p:childTnLst>
                    </p:cTn>
                  </p:par>
                  <p:par>
                    <p:cTn id="197" fill="hold">
                      <p:stCondLst>
                        <p:cond delay="indefinite"/>
                      </p:stCondLst>
                      <p:childTnLst>
                        <p:par>
                          <p:cTn id="198" fill="hold">
                            <p:stCondLst>
                              <p:cond delay="0"/>
                            </p:stCondLst>
                            <p:childTnLst>
                              <p:par>
                                <p:cTn id="199" presetID="37" presetClass="exit" presetSubtype="0" fill="hold" nodeType="clickEffect">
                                  <p:stCondLst>
                                    <p:cond delay="0"/>
                                  </p:stCondLst>
                                  <p:childTnLst>
                                    <p:animEffect transition="out" filter="fade">
                                      <p:cBhvr>
                                        <p:cTn id="200" dur="1000"/>
                                        <p:tgtEl>
                                          <p:spTgt spid="8210"/>
                                        </p:tgtEl>
                                      </p:cBhvr>
                                    </p:animEffect>
                                    <p:anim calcmode="lin" valueType="num">
                                      <p:cBhvr>
                                        <p:cTn id="201" dur="1000"/>
                                        <p:tgtEl>
                                          <p:spTgt spid="8210"/>
                                        </p:tgtEl>
                                        <p:attrNameLst>
                                          <p:attrName>ppt_x</p:attrName>
                                        </p:attrNameLst>
                                      </p:cBhvr>
                                      <p:tavLst>
                                        <p:tav tm="0">
                                          <p:val>
                                            <p:strVal val="ppt_x"/>
                                          </p:val>
                                        </p:tav>
                                        <p:tav tm="100000">
                                          <p:val>
                                            <p:strVal val="ppt_x"/>
                                          </p:val>
                                        </p:tav>
                                      </p:tavLst>
                                    </p:anim>
                                    <p:anim calcmode="lin" valueType="num">
                                      <p:cBhvr>
                                        <p:cTn id="202" dur="100" decel="100000"/>
                                        <p:tgtEl>
                                          <p:spTgt spid="8210"/>
                                        </p:tgtEl>
                                        <p:attrNameLst>
                                          <p:attrName>ppt_y</p:attrName>
                                        </p:attrNameLst>
                                      </p:cBhvr>
                                      <p:tavLst>
                                        <p:tav tm="0">
                                          <p:val>
                                            <p:strVal val="ppt_y"/>
                                          </p:val>
                                        </p:tav>
                                        <p:tav tm="100000">
                                          <p:val>
                                            <p:strVal val="ppt_y-.03"/>
                                          </p:val>
                                        </p:tav>
                                      </p:tavLst>
                                    </p:anim>
                                    <p:anim calcmode="lin" valueType="num">
                                      <p:cBhvr>
                                        <p:cTn id="203" dur="900" accel="100000">
                                          <p:stCondLst>
                                            <p:cond delay="100"/>
                                          </p:stCondLst>
                                        </p:cTn>
                                        <p:tgtEl>
                                          <p:spTgt spid="8210"/>
                                        </p:tgtEl>
                                        <p:attrNameLst>
                                          <p:attrName>ppt_y</p:attrName>
                                        </p:attrNameLst>
                                      </p:cBhvr>
                                      <p:tavLst>
                                        <p:tav tm="0">
                                          <p:val>
                                            <p:strVal val="ppt_y"/>
                                          </p:val>
                                        </p:tav>
                                        <p:tav tm="100000">
                                          <p:val>
                                            <p:strVal val="ppt_y+1"/>
                                          </p:val>
                                        </p:tav>
                                      </p:tavLst>
                                    </p:anim>
                                    <p:set>
                                      <p:cBhvr>
                                        <p:cTn id="204" dur="1" fill="hold">
                                          <p:stCondLst>
                                            <p:cond delay="999"/>
                                          </p:stCondLst>
                                        </p:cTn>
                                        <p:tgtEl>
                                          <p:spTgt spid="8210"/>
                                        </p:tgtEl>
                                        <p:attrNameLst>
                                          <p:attrName>style.visibility</p:attrName>
                                        </p:attrNameLst>
                                      </p:cBhvr>
                                      <p:to>
                                        <p:strVal val="hidden"/>
                                      </p:to>
                                    </p:set>
                                  </p:childTnLst>
                                </p:cTn>
                              </p:par>
                              <p:par>
                                <p:cTn id="205" presetID="37" presetClass="exit" presetSubtype="0" fill="hold" nodeType="withEffect">
                                  <p:stCondLst>
                                    <p:cond delay="0"/>
                                  </p:stCondLst>
                                  <p:childTnLst>
                                    <p:animEffect transition="out" filter="fade">
                                      <p:cBhvr>
                                        <p:cTn id="206" dur="1000"/>
                                        <p:tgtEl>
                                          <p:spTgt spid="8211"/>
                                        </p:tgtEl>
                                      </p:cBhvr>
                                    </p:animEffect>
                                    <p:anim calcmode="lin" valueType="num">
                                      <p:cBhvr>
                                        <p:cTn id="207" dur="1000"/>
                                        <p:tgtEl>
                                          <p:spTgt spid="8211"/>
                                        </p:tgtEl>
                                        <p:attrNameLst>
                                          <p:attrName>ppt_x</p:attrName>
                                        </p:attrNameLst>
                                      </p:cBhvr>
                                      <p:tavLst>
                                        <p:tav tm="0">
                                          <p:val>
                                            <p:strVal val="ppt_x"/>
                                          </p:val>
                                        </p:tav>
                                        <p:tav tm="100000">
                                          <p:val>
                                            <p:strVal val="ppt_x"/>
                                          </p:val>
                                        </p:tav>
                                      </p:tavLst>
                                    </p:anim>
                                    <p:anim calcmode="lin" valueType="num">
                                      <p:cBhvr>
                                        <p:cTn id="208" dur="100" decel="100000"/>
                                        <p:tgtEl>
                                          <p:spTgt spid="8211"/>
                                        </p:tgtEl>
                                        <p:attrNameLst>
                                          <p:attrName>ppt_y</p:attrName>
                                        </p:attrNameLst>
                                      </p:cBhvr>
                                      <p:tavLst>
                                        <p:tav tm="0">
                                          <p:val>
                                            <p:strVal val="ppt_y"/>
                                          </p:val>
                                        </p:tav>
                                        <p:tav tm="100000">
                                          <p:val>
                                            <p:strVal val="ppt_y-.03"/>
                                          </p:val>
                                        </p:tav>
                                      </p:tavLst>
                                    </p:anim>
                                    <p:anim calcmode="lin" valueType="num">
                                      <p:cBhvr>
                                        <p:cTn id="209" dur="900" accel="100000">
                                          <p:stCondLst>
                                            <p:cond delay="100"/>
                                          </p:stCondLst>
                                        </p:cTn>
                                        <p:tgtEl>
                                          <p:spTgt spid="8211"/>
                                        </p:tgtEl>
                                        <p:attrNameLst>
                                          <p:attrName>ppt_y</p:attrName>
                                        </p:attrNameLst>
                                      </p:cBhvr>
                                      <p:tavLst>
                                        <p:tav tm="0">
                                          <p:val>
                                            <p:strVal val="ppt_y"/>
                                          </p:val>
                                        </p:tav>
                                        <p:tav tm="100000">
                                          <p:val>
                                            <p:strVal val="ppt_y+1"/>
                                          </p:val>
                                        </p:tav>
                                      </p:tavLst>
                                    </p:anim>
                                    <p:set>
                                      <p:cBhvr>
                                        <p:cTn id="210" dur="1" fill="hold">
                                          <p:stCondLst>
                                            <p:cond delay="999"/>
                                          </p:stCondLst>
                                        </p:cTn>
                                        <p:tgtEl>
                                          <p:spTgt spid="8211"/>
                                        </p:tgtEl>
                                        <p:attrNameLst>
                                          <p:attrName>style.visibility</p:attrName>
                                        </p:attrNameLst>
                                      </p:cBhvr>
                                      <p:to>
                                        <p:strVal val="hidden"/>
                                      </p:to>
                                    </p:set>
                                  </p:childTnLst>
                                </p:cTn>
                              </p:par>
                              <p:par>
                                <p:cTn id="211" presetID="34" presetClass="entr" presetSubtype="0" fill="hold" nodeType="withEffect">
                                  <p:stCondLst>
                                    <p:cond delay="500"/>
                                  </p:stCondLst>
                                  <p:childTnLst>
                                    <p:set>
                                      <p:cBhvr>
                                        <p:cTn id="212" dur="1" fill="hold">
                                          <p:stCondLst>
                                            <p:cond delay="0"/>
                                          </p:stCondLst>
                                        </p:cTn>
                                        <p:tgtEl>
                                          <p:spTgt spid="8213"/>
                                        </p:tgtEl>
                                        <p:attrNameLst>
                                          <p:attrName>style.visibility</p:attrName>
                                        </p:attrNameLst>
                                      </p:cBhvr>
                                      <p:to>
                                        <p:strVal val="visible"/>
                                      </p:to>
                                    </p:set>
                                    <p:anim from="(-#ppt_w/2)" to="(#ppt_x)" calcmode="lin" valueType="num">
                                      <p:cBhvr>
                                        <p:cTn id="213" dur="600" fill="hold">
                                          <p:stCondLst>
                                            <p:cond delay="0"/>
                                          </p:stCondLst>
                                        </p:cTn>
                                        <p:tgtEl>
                                          <p:spTgt spid="8213"/>
                                        </p:tgtEl>
                                        <p:attrNameLst>
                                          <p:attrName>ppt_x</p:attrName>
                                        </p:attrNameLst>
                                      </p:cBhvr>
                                    </p:anim>
                                    <p:anim from="0" to="-1.0" calcmode="lin" valueType="num">
                                      <p:cBhvr>
                                        <p:cTn id="214" dur="200" decel="50000" autoRev="1" fill="hold">
                                          <p:stCondLst>
                                            <p:cond delay="600"/>
                                          </p:stCondLst>
                                        </p:cTn>
                                        <p:tgtEl>
                                          <p:spTgt spid="8213"/>
                                        </p:tgtEl>
                                        <p:attrNameLst>
                                          <p:attrName>xshear</p:attrName>
                                        </p:attrNameLst>
                                      </p:cBhvr>
                                    </p:anim>
                                    <p:animScale>
                                      <p:cBhvr>
                                        <p:cTn id="215" dur="200" decel="100000" autoRev="1" fill="hold">
                                          <p:stCondLst>
                                            <p:cond delay="600"/>
                                          </p:stCondLst>
                                        </p:cTn>
                                        <p:tgtEl>
                                          <p:spTgt spid="8213"/>
                                        </p:tgtEl>
                                      </p:cBhvr>
                                      <p:from x="100000" y="100000"/>
                                      <p:to x="80000" y="100000"/>
                                    </p:animScale>
                                    <p:anim by="(#ppt_h/3+#ppt_w*0.1)" calcmode="lin" valueType="num">
                                      <p:cBhvr additive="sum">
                                        <p:cTn id="216" dur="200" decel="100000" autoRev="1" fill="hold">
                                          <p:stCondLst>
                                            <p:cond delay="600"/>
                                          </p:stCondLst>
                                        </p:cTn>
                                        <p:tgtEl>
                                          <p:spTgt spid="8213"/>
                                        </p:tgtEl>
                                        <p:attrNameLst>
                                          <p:attrName>ppt_x</p:attrName>
                                        </p:attrNameLst>
                                      </p:cBhvr>
                                    </p:anim>
                                  </p:childTnLst>
                                </p:cTn>
                              </p:par>
                              <p:par>
                                <p:cTn id="217" presetID="34" presetClass="entr" presetSubtype="0" fill="hold" nodeType="withEffect">
                                  <p:stCondLst>
                                    <p:cond delay="900"/>
                                  </p:stCondLst>
                                  <p:childTnLst>
                                    <p:set>
                                      <p:cBhvr>
                                        <p:cTn id="218" dur="1" fill="hold">
                                          <p:stCondLst>
                                            <p:cond delay="0"/>
                                          </p:stCondLst>
                                        </p:cTn>
                                        <p:tgtEl>
                                          <p:spTgt spid="8214"/>
                                        </p:tgtEl>
                                        <p:attrNameLst>
                                          <p:attrName>style.visibility</p:attrName>
                                        </p:attrNameLst>
                                      </p:cBhvr>
                                      <p:to>
                                        <p:strVal val="visible"/>
                                      </p:to>
                                    </p:set>
                                    <p:anim from="(-#ppt_w/2)" to="(#ppt_x)" calcmode="lin" valueType="num">
                                      <p:cBhvr>
                                        <p:cTn id="219" dur="600" fill="hold">
                                          <p:stCondLst>
                                            <p:cond delay="0"/>
                                          </p:stCondLst>
                                        </p:cTn>
                                        <p:tgtEl>
                                          <p:spTgt spid="8214"/>
                                        </p:tgtEl>
                                        <p:attrNameLst>
                                          <p:attrName>ppt_x</p:attrName>
                                        </p:attrNameLst>
                                      </p:cBhvr>
                                    </p:anim>
                                    <p:anim from="0" to="-1.0" calcmode="lin" valueType="num">
                                      <p:cBhvr>
                                        <p:cTn id="220" dur="200" decel="50000" autoRev="1" fill="hold">
                                          <p:stCondLst>
                                            <p:cond delay="600"/>
                                          </p:stCondLst>
                                        </p:cTn>
                                        <p:tgtEl>
                                          <p:spTgt spid="8214"/>
                                        </p:tgtEl>
                                        <p:attrNameLst>
                                          <p:attrName>xshear</p:attrName>
                                        </p:attrNameLst>
                                      </p:cBhvr>
                                    </p:anim>
                                    <p:animScale>
                                      <p:cBhvr>
                                        <p:cTn id="221" dur="200" decel="100000" autoRev="1" fill="hold">
                                          <p:stCondLst>
                                            <p:cond delay="600"/>
                                          </p:stCondLst>
                                        </p:cTn>
                                        <p:tgtEl>
                                          <p:spTgt spid="8214"/>
                                        </p:tgtEl>
                                      </p:cBhvr>
                                      <p:from x="100000" y="100000"/>
                                      <p:to x="80000" y="100000"/>
                                    </p:animScale>
                                    <p:anim by="(#ppt_h/3+#ppt_w*0.1)" calcmode="lin" valueType="num">
                                      <p:cBhvr additive="sum">
                                        <p:cTn id="222" dur="200" decel="100000" autoRev="1" fill="hold">
                                          <p:stCondLst>
                                            <p:cond delay="600"/>
                                          </p:stCondLst>
                                        </p:cTn>
                                        <p:tgtEl>
                                          <p:spTgt spid="8214"/>
                                        </p:tgtEl>
                                        <p:attrNameLst>
                                          <p:attrName>ppt_x</p:attrName>
                                        </p:attrNameLst>
                                      </p:cBhvr>
                                    </p:anim>
                                  </p:childTnLst>
                                </p:cTn>
                              </p:par>
                            </p:childTnLst>
                          </p:cTn>
                        </p:par>
                        <p:par>
                          <p:cTn id="223" fill="hold">
                            <p:stCondLst>
                              <p:cond delay="1900"/>
                            </p:stCondLst>
                            <p:childTnLst>
                              <p:par>
                                <p:cTn id="224" presetID="58" presetClass="entr" presetSubtype="0" accel="100000" fill="hold" grpId="0" nodeType="afterEffect">
                                  <p:stCondLst>
                                    <p:cond delay="0"/>
                                  </p:stCondLst>
                                  <p:iterate type="wd">
                                    <p:tmPct val="57143"/>
                                  </p:iterate>
                                  <p:childTnLst>
                                    <p:set>
                                      <p:cBhvr>
                                        <p:cTn id="225" dur="1" fill="hold">
                                          <p:stCondLst>
                                            <p:cond delay="0"/>
                                          </p:stCondLst>
                                        </p:cTn>
                                        <p:tgtEl>
                                          <p:spTgt spid="8218"/>
                                        </p:tgtEl>
                                        <p:attrNameLst>
                                          <p:attrName>style.visibility</p:attrName>
                                        </p:attrNameLst>
                                      </p:cBhvr>
                                      <p:to>
                                        <p:strVal val="visible"/>
                                      </p:to>
                                    </p:set>
                                    <p:anim calcmode="lin" valueType="num">
                                      <p:cBhvr>
                                        <p:cTn id="226" dur="700" fill="hold"/>
                                        <p:tgtEl>
                                          <p:spTgt spid="8218"/>
                                        </p:tgtEl>
                                        <p:attrNameLst>
                                          <p:attrName>ppt_w</p:attrName>
                                        </p:attrNameLst>
                                      </p:cBhvr>
                                      <p:tavLst>
                                        <p:tav tm="0">
                                          <p:val>
                                            <p:strVal val="#ppt_w*2.5"/>
                                          </p:val>
                                        </p:tav>
                                        <p:tav tm="100000">
                                          <p:val>
                                            <p:strVal val="#ppt_w"/>
                                          </p:val>
                                        </p:tav>
                                      </p:tavLst>
                                    </p:anim>
                                    <p:anim calcmode="lin" valueType="num">
                                      <p:cBhvr>
                                        <p:cTn id="227" dur="700" fill="hold"/>
                                        <p:tgtEl>
                                          <p:spTgt spid="8218"/>
                                        </p:tgtEl>
                                        <p:attrNameLst>
                                          <p:attrName>ppt_h</p:attrName>
                                        </p:attrNameLst>
                                      </p:cBhvr>
                                      <p:tavLst>
                                        <p:tav tm="0">
                                          <p:val>
                                            <p:strVal val="#ppt_h*0.01"/>
                                          </p:val>
                                        </p:tav>
                                        <p:tav tm="100000">
                                          <p:val>
                                            <p:strVal val="#ppt_h"/>
                                          </p:val>
                                        </p:tav>
                                      </p:tavLst>
                                    </p:anim>
                                    <p:anim calcmode="lin" valueType="num">
                                      <p:cBhvr>
                                        <p:cTn id="228" dur="700" fill="hold"/>
                                        <p:tgtEl>
                                          <p:spTgt spid="8218"/>
                                        </p:tgtEl>
                                        <p:attrNameLst>
                                          <p:attrName>ppt_x</p:attrName>
                                        </p:attrNameLst>
                                      </p:cBhvr>
                                      <p:tavLst>
                                        <p:tav tm="0">
                                          <p:val>
                                            <p:strVal val="#ppt_x"/>
                                          </p:val>
                                        </p:tav>
                                        <p:tav tm="100000">
                                          <p:val>
                                            <p:strVal val="#ppt_x"/>
                                          </p:val>
                                        </p:tav>
                                      </p:tavLst>
                                    </p:anim>
                                    <p:anim calcmode="lin" valueType="num">
                                      <p:cBhvr>
                                        <p:cTn id="229" dur="700" fill="hold"/>
                                        <p:tgtEl>
                                          <p:spTgt spid="8218"/>
                                        </p:tgtEl>
                                        <p:attrNameLst>
                                          <p:attrName>ppt_y</p:attrName>
                                        </p:attrNameLst>
                                      </p:cBhvr>
                                      <p:tavLst>
                                        <p:tav tm="0">
                                          <p:val>
                                            <p:strVal val="#ppt_h+1"/>
                                          </p:val>
                                        </p:tav>
                                        <p:tav tm="100000">
                                          <p:val>
                                            <p:strVal val="#ppt_y"/>
                                          </p:val>
                                        </p:tav>
                                      </p:tavLst>
                                    </p:anim>
                                    <p:animEffect transition="in" filter="fade">
                                      <p:cBhvr>
                                        <p:cTn id="230" dur="700"/>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31" repeatCount="indefinite" fill="hold" display="0">
                  <p:stCondLst>
                    <p:cond delay="indefinite"/>
                  </p:stCondLst>
                  <p:endCondLst>
                    <p:cond evt="onPrev" delay="0">
                      <p:tgtEl>
                        <p:sldTgt/>
                      </p:tgtEl>
                    </p:cond>
                  </p:endCondLst>
                </p:cTn>
                <p:tgtEl>
                  <p:spTgt spid="8200"/>
                </p:tgtEl>
              </p:cMediaNode>
            </p:video>
          </p:childTnLst>
        </p:cTn>
      </p:par>
    </p:tnLst>
    <p:bldLst>
      <p:bldP spid="8197" grpId="0"/>
      <p:bldP spid="8198" grpId="0"/>
      <p:bldP spid="8199" grpId="0"/>
      <p:bldP spid="8199" grpId="1"/>
      <p:bldP spid="8202" grpId="0"/>
      <p:bldP spid="8206" grpId="0" animBg="1"/>
      <p:bldP spid="8206" grpId="1" animBg="1"/>
      <p:bldP spid="8216" grpId="0" animBg="1"/>
      <p:bldP spid="8217" grpId="0" animBg="1"/>
      <p:bldP spid="8217" grpId="1" animBg="1"/>
      <p:bldP spid="82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0245" name="WordArt 5"/>
          <p:cNvSpPr>
            <a:spLocks noChangeArrowheads="1" noChangeShapeType="1" noTextEdit="1"/>
          </p:cNvSpPr>
          <p:nvPr/>
        </p:nvSpPr>
        <p:spPr bwMode="auto">
          <a:xfrm>
            <a:off x="457200" y="914400"/>
            <a:ext cx="8534400" cy="1330325"/>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Arial Black"/>
              </a:rPr>
              <a:t>Is it Alive?</a:t>
            </a:r>
          </a:p>
        </p:txBody>
      </p:sp>
      <p:pic>
        <p:nvPicPr>
          <p:cNvPr id="10248" name="Picture 8" descr="landscape%20boulder"/>
          <p:cNvPicPr>
            <a:picLocks noChangeAspect="1" noChangeArrowheads="1"/>
          </p:cNvPicPr>
          <p:nvPr/>
        </p:nvPicPr>
        <p:blipFill>
          <a:blip r:embed="rId3" cstate="print"/>
          <a:srcRect/>
          <a:stretch>
            <a:fillRect/>
          </a:stretch>
        </p:blipFill>
        <p:spPr bwMode="auto">
          <a:xfrm>
            <a:off x="228600" y="2057400"/>
            <a:ext cx="4724400" cy="3543300"/>
          </a:xfrm>
          <a:prstGeom prst="rect">
            <a:avLst/>
          </a:prstGeom>
          <a:noFill/>
        </p:spPr>
      </p:pic>
      <p:sp>
        <p:nvSpPr>
          <p:cNvPr id="10251" name="Text Box 11"/>
          <p:cNvSpPr txBox="1">
            <a:spLocks noChangeArrowheads="1"/>
          </p:cNvSpPr>
          <p:nvPr/>
        </p:nvSpPr>
        <p:spPr bwMode="auto">
          <a:xfrm>
            <a:off x="4495800" y="1981200"/>
            <a:ext cx="4343400" cy="579438"/>
          </a:xfrm>
          <a:prstGeom prst="rect">
            <a:avLst/>
          </a:prstGeom>
          <a:noFill/>
          <a:ln w="9525" algn="ctr">
            <a:noFill/>
            <a:miter lim="800000"/>
            <a:headEnd/>
            <a:tailEnd/>
          </a:ln>
          <a:effectLst/>
        </p:spPr>
        <p:txBody>
          <a:bodyPr>
            <a:spAutoFit/>
          </a:bodyPr>
          <a:lstStyle/>
          <a:p>
            <a:endParaRPr lang="en-US"/>
          </a:p>
        </p:txBody>
      </p:sp>
      <p:pic>
        <p:nvPicPr>
          <p:cNvPr id="10257" name="Picture 17" descr="Plaswood%20Picnic%20Table"/>
          <p:cNvPicPr>
            <a:picLocks noChangeAspect="1" noChangeArrowheads="1"/>
          </p:cNvPicPr>
          <p:nvPr/>
        </p:nvPicPr>
        <p:blipFill>
          <a:blip r:embed="rId4" cstate="print"/>
          <a:srcRect/>
          <a:stretch>
            <a:fillRect/>
          </a:stretch>
        </p:blipFill>
        <p:spPr bwMode="auto">
          <a:xfrm>
            <a:off x="1524000" y="1905000"/>
            <a:ext cx="5472113" cy="3978275"/>
          </a:xfrm>
          <a:prstGeom prst="rect">
            <a:avLst/>
          </a:prstGeom>
          <a:noFill/>
        </p:spPr>
      </p:pic>
      <p:pic>
        <p:nvPicPr>
          <p:cNvPr id="10259" name="Picture 19" descr="dog_002N"/>
          <p:cNvPicPr>
            <a:picLocks noChangeAspect="1" noChangeArrowheads="1"/>
          </p:cNvPicPr>
          <p:nvPr/>
        </p:nvPicPr>
        <p:blipFill>
          <a:blip r:embed="rId5" cstate="print"/>
          <a:srcRect/>
          <a:stretch>
            <a:fillRect/>
          </a:stretch>
        </p:blipFill>
        <p:spPr bwMode="auto">
          <a:xfrm>
            <a:off x="1524000" y="1600200"/>
            <a:ext cx="6553200" cy="4914900"/>
          </a:xfrm>
          <a:prstGeom prst="rect">
            <a:avLst/>
          </a:prstGeom>
          <a:noFill/>
        </p:spPr>
      </p:pic>
      <p:pic>
        <p:nvPicPr>
          <p:cNvPr id="10261" name="Picture 21" descr="mule2"/>
          <p:cNvPicPr>
            <a:picLocks noChangeAspect="1" noChangeArrowheads="1"/>
          </p:cNvPicPr>
          <p:nvPr/>
        </p:nvPicPr>
        <p:blipFill>
          <a:blip r:embed="rId6" cstate="print"/>
          <a:srcRect/>
          <a:stretch>
            <a:fillRect/>
          </a:stretch>
        </p:blipFill>
        <p:spPr bwMode="auto">
          <a:xfrm>
            <a:off x="2209800" y="1524000"/>
            <a:ext cx="4826000" cy="5029200"/>
          </a:xfrm>
          <a:prstGeom prst="rect">
            <a:avLst/>
          </a:prstGeom>
          <a:noFill/>
        </p:spPr>
      </p:pic>
      <p:sp>
        <p:nvSpPr>
          <p:cNvPr id="10262" name="Text Box 22"/>
          <p:cNvSpPr txBox="1">
            <a:spLocks noChangeArrowheads="1"/>
          </p:cNvSpPr>
          <p:nvPr/>
        </p:nvSpPr>
        <p:spPr bwMode="auto">
          <a:xfrm>
            <a:off x="8686800" y="0"/>
            <a:ext cx="457200" cy="304800"/>
          </a:xfrm>
          <a:prstGeom prst="rect">
            <a:avLst/>
          </a:prstGeom>
          <a:noFill/>
          <a:ln w="9525" algn="ctr">
            <a:noFill/>
            <a:miter lim="800000"/>
            <a:headEnd/>
            <a:tailEnd/>
          </a:ln>
          <a:effectLst/>
        </p:spPr>
        <p:txBody>
          <a:bodyPr>
            <a:spAutoFit/>
          </a:bodyPr>
          <a:lstStyle/>
          <a:p>
            <a:r>
              <a:rPr lang="en-US" sz="1400"/>
              <a:t>5</a:t>
            </a:r>
          </a:p>
        </p:txBody>
      </p:sp>
      <p:pic>
        <p:nvPicPr>
          <p:cNvPr id="10263" name="Picture 23" descr="honeybee"/>
          <p:cNvPicPr>
            <a:picLocks noChangeAspect="1" noChangeArrowheads="1"/>
          </p:cNvPicPr>
          <p:nvPr/>
        </p:nvPicPr>
        <p:blipFill>
          <a:blip r:embed="rId7" cstate="print"/>
          <a:srcRect/>
          <a:stretch>
            <a:fillRect/>
          </a:stretch>
        </p:blipFill>
        <p:spPr bwMode="auto">
          <a:xfrm>
            <a:off x="2895600" y="1752600"/>
            <a:ext cx="3257550" cy="4714875"/>
          </a:xfrm>
          <a:prstGeom prst="rect">
            <a:avLst/>
          </a:prstGeom>
          <a:noFill/>
        </p:spPr>
      </p:pic>
      <p:pic>
        <p:nvPicPr>
          <p:cNvPr id="10264" name="Picture 24" descr="honeybee queen"/>
          <p:cNvPicPr>
            <a:picLocks noChangeAspect="1" noChangeArrowheads="1"/>
          </p:cNvPicPr>
          <p:nvPr/>
        </p:nvPicPr>
        <p:blipFill>
          <a:blip r:embed="rId8" cstate="print"/>
          <a:srcRect/>
          <a:stretch>
            <a:fillRect/>
          </a:stretch>
        </p:blipFill>
        <p:spPr bwMode="auto">
          <a:xfrm>
            <a:off x="1600200" y="1638300"/>
            <a:ext cx="6400800" cy="48768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800" decel="100000"/>
                                        <p:tgtEl>
                                          <p:spTgt spid="10248"/>
                                        </p:tgtEl>
                                      </p:cBhvr>
                                    </p:animEffect>
                                    <p:anim calcmode="lin" valueType="num">
                                      <p:cBhvr>
                                        <p:cTn id="8" dur="800" decel="100000" fill="hold"/>
                                        <p:tgtEl>
                                          <p:spTgt spid="10248"/>
                                        </p:tgtEl>
                                        <p:attrNameLst>
                                          <p:attrName>style.rotation</p:attrName>
                                        </p:attrNameLst>
                                      </p:cBhvr>
                                      <p:tavLst>
                                        <p:tav tm="0">
                                          <p:val>
                                            <p:fltVal val="-90"/>
                                          </p:val>
                                        </p:tav>
                                        <p:tav tm="100000">
                                          <p:val>
                                            <p:fltVal val="0"/>
                                          </p:val>
                                        </p:tav>
                                      </p:tavLst>
                                    </p:anim>
                                    <p:anim calcmode="lin" valueType="num">
                                      <p:cBhvr>
                                        <p:cTn id="9" dur="800" decel="100000" fill="hold"/>
                                        <p:tgtEl>
                                          <p:spTgt spid="10248"/>
                                        </p:tgtEl>
                                        <p:attrNameLst>
                                          <p:attrName>ppt_x</p:attrName>
                                        </p:attrNameLst>
                                      </p:cBhvr>
                                      <p:tavLst>
                                        <p:tav tm="0">
                                          <p:val>
                                            <p:strVal val="#ppt_x+0.4"/>
                                          </p:val>
                                        </p:tav>
                                        <p:tav tm="100000">
                                          <p:val>
                                            <p:strVal val="#ppt_x-0.05"/>
                                          </p:val>
                                        </p:tav>
                                      </p:tavLst>
                                    </p:anim>
                                    <p:anim calcmode="lin" valueType="num">
                                      <p:cBhvr>
                                        <p:cTn id="10" dur="800" decel="100000" fill="hold"/>
                                        <p:tgtEl>
                                          <p:spTgt spid="102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xit" presetSubtype="0" fill="hold" nodeType="clickEffect">
                                  <p:stCondLst>
                                    <p:cond delay="0"/>
                                  </p:stCondLst>
                                  <p:childTnLst>
                                    <p:anim from="(ppt_x)" to="(ppt_x+1)" calcmode="lin" valueType="num">
                                      <p:cBhvr>
                                        <p:cTn id="16" dur="500">
                                          <p:stCondLst>
                                            <p:cond delay="0"/>
                                          </p:stCondLst>
                                        </p:cTn>
                                        <p:tgtEl>
                                          <p:spTgt spid="10248"/>
                                        </p:tgtEl>
                                        <p:attrNameLst>
                                          <p:attrName>ppt_x</p:attrName>
                                        </p:attrNameLst>
                                      </p:cBhvr>
                                    </p:anim>
                                    <p:anim from="0" to="-1.0" calcmode="lin" valueType="num">
                                      <p:cBhvr>
                                        <p:cTn id="17" dur="100" accel="50000">
                                          <p:stCondLst>
                                            <p:cond delay="0"/>
                                          </p:stCondLst>
                                        </p:cTn>
                                        <p:tgtEl>
                                          <p:spTgt spid="10248"/>
                                        </p:tgtEl>
                                        <p:attrNameLst>
                                          <p:attrName>xshear</p:attrName>
                                        </p:attrNameLst>
                                      </p:cBhvr>
                                    </p:anim>
                                    <p:set>
                                      <p:cBhvr>
                                        <p:cTn id="18" dur="400">
                                          <p:stCondLst>
                                            <p:cond delay="100"/>
                                          </p:stCondLst>
                                        </p:cTn>
                                        <p:tgtEl>
                                          <p:spTgt spid="10248"/>
                                        </p:tgtEl>
                                        <p:attrNameLst>
                                          <p:attrName>xshear</p:attrName>
                                        </p:attrNameLst>
                                      </p:cBhvr>
                                      <p:to>
                                        <p:strVal val="-1.0"/>
                                      </p:to>
                                    </p:set>
                                    <p:set>
                                      <p:cBhvr>
                                        <p:cTn id="19" dur="1" fill="hold">
                                          <p:stCondLst>
                                            <p:cond delay="499"/>
                                          </p:stCondLst>
                                        </p:cTn>
                                        <p:tgtEl>
                                          <p:spTgt spid="10248"/>
                                        </p:tgtEl>
                                        <p:attrNameLst>
                                          <p:attrName>style.visibility</p:attrName>
                                        </p:attrNameLst>
                                      </p:cBhvr>
                                      <p:to>
                                        <p:strVal val="hidden"/>
                                      </p:to>
                                    </p:set>
                                  </p:childTnLst>
                                </p:cTn>
                              </p:par>
                              <p:par>
                                <p:cTn id="20" presetID="26" presetClass="entr" presetSubtype="0" fill="hold" nodeType="withEffect">
                                  <p:stCondLst>
                                    <p:cond delay="0"/>
                                  </p:stCondLst>
                                  <p:childTnLst>
                                    <p:set>
                                      <p:cBhvr>
                                        <p:cTn id="21" dur="1" fill="hold">
                                          <p:stCondLst>
                                            <p:cond delay="0"/>
                                          </p:stCondLst>
                                        </p:cTn>
                                        <p:tgtEl>
                                          <p:spTgt spid="10259"/>
                                        </p:tgtEl>
                                        <p:attrNameLst>
                                          <p:attrName>style.visibility</p:attrName>
                                        </p:attrNameLst>
                                      </p:cBhvr>
                                      <p:to>
                                        <p:strVal val="visible"/>
                                      </p:to>
                                    </p:set>
                                    <p:animEffect transition="in" filter="wipe(down)">
                                      <p:cBhvr>
                                        <p:cTn id="22" dur="580">
                                          <p:stCondLst>
                                            <p:cond delay="0"/>
                                          </p:stCondLst>
                                        </p:cTn>
                                        <p:tgtEl>
                                          <p:spTgt spid="10259"/>
                                        </p:tgtEl>
                                      </p:cBhvr>
                                    </p:animEffect>
                                    <p:anim calcmode="lin" valueType="num">
                                      <p:cBhvr>
                                        <p:cTn id="23" dur="1822" tmFilter="0,0; 0.14,0.36; 0.43,0.73; 0.71,0.91; 1.0,1.0">
                                          <p:stCondLst>
                                            <p:cond delay="0"/>
                                          </p:stCondLst>
                                        </p:cTn>
                                        <p:tgtEl>
                                          <p:spTgt spid="1025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5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5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5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59"/>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59"/>
                                        </p:tgtEl>
                                      </p:cBhvr>
                                      <p:to x="100000" y="60000"/>
                                    </p:animScale>
                                    <p:animScale>
                                      <p:cBhvr>
                                        <p:cTn id="29" dur="166" decel="50000">
                                          <p:stCondLst>
                                            <p:cond delay="676"/>
                                          </p:stCondLst>
                                        </p:cTn>
                                        <p:tgtEl>
                                          <p:spTgt spid="10259"/>
                                        </p:tgtEl>
                                      </p:cBhvr>
                                      <p:to x="100000" y="100000"/>
                                    </p:animScale>
                                    <p:animScale>
                                      <p:cBhvr>
                                        <p:cTn id="30" dur="26">
                                          <p:stCondLst>
                                            <p:cond delay="1312"/>
                                          </p:stCondLst>
                                        </p:cTn>
                                        <p:tgtEl>
                                          <p:spTgt spid="10259"/>
                                        </p:tgtEl>
                                      </p:cBhvr>
                                      <p:to x="100000" y="80000"/>
                                    </p:animScale>
                                    <p:animScale>
                                      <p:cBhvr>
                                        <p:cTn id="31" dur="166" decel="50000">
                                          <p:stCondLst>
                                            <p:cond delay="1338"/>
                                          </p:stCondLst>
                                        </p:cTn>
                                        <p:tgtEl>
                                          <p:spTgt spid="10259"/>
                                        </p:tgtEl>
                                      </p:cBhvr>
                                      <p:to x="100000" y="100000"/>
                                    </p:animScale>
                                    <p:animScale>
                                      <p:cBhvr>
                                        <p:cTn id="32" dur="26">
                                          <p:stCondLst>
                                            <p:cond delay="1642"/>
                                          </p:stCondLst>
                                        </p:cTn>
                                        <p:tgtEl>
                                          <p:spTgt spid="10259"/>
                                        </p:tgtEl>
                                      </p:cBhvr>
                                      <p:to x="100000" y="90000"/>
                                    </p:animScale>
                                    <p:animScale>
                                      <p:cBhvr>
                                        <p:cTn id="33" dur="166" decel="50000">
                                          <p:stCondLst>
                                            <p:cond delay="1668"/>
                                          </p:stCondLst>
                                        </p:cTn>
                                        <p:tgtEl>
                                          <p:spTgt spid="10259"/>
                                        </p:tgtEl>
                                      </p:cBhvr>
                                      <p:to x="100000" y="100000"/>
                                    </p:animScale>
                                    <p:animScale>
                                      <p:cBhvr>
                                        <p:cTn id="34" dur="26">
                                          <p:stCondLst>
                                            <p:cond delay="1808"/>
                                          </p:stCondLst>
                                        </p:cTn>
                                        <p:tgtEl>
                                          <p:spTgt spid="10259"/>
                                        </p:tgtEl>
                                      </p:cBhvr>
                                      <p:to x="100000" y="95000"/>
                                    </p:animScale>
                                    <p:animScale>
                                      <p:cBhvr>
                                        <p:cTn id="35" dur="166" decel="50000">
                                          <p:stCondLst>
                                            <p:cond delay="1834"/>
                                          </p:stCondLst>
                                        </p:cTn>
                                        <p:tgtEl>
                                          <p:spTgt spid="1025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5" presetClass="exit" presetSubtype="0" fill="hold" nodeType="clickEffect">
                                  <p:stCondLst>
                                    <p:cond delay="0"/>
                                  </p:stCondLst>
                                  <p:childTnLst>
                                    <p:anim calcmode="lin" valueType="num">
                                      <p:cBhvr>
                                        <p:cTn id="39" dur="1000"/>
                                        <p:tgtEl>
                                          <p:spTgt spid="10259"/>
                                        </p:tgtEl>
                                        <p:attrNameLst>
                                          <p:attrName>ppt_w</p:attrName>
                                        </p:attrNameLst>
                                      </p:cBhvr>
                                      <p:tavLst>
                                        <p:tav tm="0">
                                          <p:val>
                                            <p:strVal val="ppt_w"/>
                                          </p:val>
                                        </p:tav>
                                        <p:tav tm="100000">
                                          <p:val>
                                            <p:fltVal val="0"/>
                                          </p:val>
                                        </p:tav>
                                      </p:tavLst>
                                    </p:anim>
                                    <p:anim calcmode="lin" valueType="num">
                                      <p:cBhvr>
                                        <p:cTn id="40" dur="1000"/>
                                        <p:tgtEl>
                                          <p:spTgt spid="10259"/>
                                        </p:tgtEl>
                                        <p:attrNameLst>
                                          <p:attrName>ppt_h</p:attrName>
                                        </p:attrNameLst>
                                      </p:cBhvr>
                                      <p:tavLst>
                                        <p:tav tm="0">
                                          <p:val>
                                            <p:strVal val="ppt_h"/>
                                          </p:val>
                                        </p:tav>
                                        <p:tav tm="100000">
                                          <p:val>
                                            <p:fltVal val="0"/>
                                          </p:val>
                                        </p:tav>
                                      </p:tavLst>
                                    </p:anim>
                                    <p:anim calcmode="lin" valueType="num">
                                      <p:cBhvr>
                                        <p:cTn id="41" dur="1000"/>
                                        <p:tgtEl>
                                          <p:spTgt spid="1025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2" dur="1000"/>
                                        <p:tgtEl>
                                          <p:spTgt spid="1025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3" dur="1" fill="hold">
                                          <p:stCondLst>
                                            <p:cond delay="999"/>
                                          </p:stCondLst>
                                        </p:cTn>
                                        <p:tgtEl>
                                          <p:spTgt spid="10259"/>
                                        </p:tgtEl>
                                        <p:attrNameLst>
                                          <p:attrName>style.visibility</p:attrName>
                                        </p:attrNameLst>
                                      </p:cBhvr>
                                      <p:to>
                                        <p:strVal val="hidden"/>
                                      </p:to>
                                    </p:set>
                                  </p:childTnLst>
                                </p:cTn>
                              </p:par>
                              <p:par>
                                <p:cTn id="44" presetID="2" presetClass="entr" presetSubtype="12" fill="hold" nodeType="withEffect">
                                  <p:stCondLst>
                                    <p:cond delay="0"/>
                                  </p:stCondLst>
                                  <p:iterate type="lt">
                                    <p:tmPct val="0"/>
                                  </p:iterate>
                                  <p:childTnLst>
                                    <p:set>
                                      <p:cBhvr>
                                        <p:cTn id="45" dur="1" fill="hold">
                                          <p:stCondLst>
                                            <p:cond delay="0"/>
                                          </p:stCondLst>
                                        </p:cTn>
                                        <p:tgtEl>
                                          <p:spTgt spid="10257"/>
                                        </p:tgtEl>
                                        <p:attrNameLst>
                                          <p:attrName>style.visibility</p:attrName>
                                        </p:attrNameLst>
                                      </p:cBhvr>
                                      <p:to>
                                        <p:strVal val="visible"/>
                                      </p:to>
                                    </p:set>
                                    <p:anim calcmode="lin" valueType="num">
                                      <p:cBhvr additive="base">
                                        <p:cTn id="46" dur="2000" fill="hold"/>
                                        <p:tgtEl>
                                          <p:spTgt spid="10257"/>
                                        </p:tgtEl>
                                        <p:attrNameLst>
                                          <p:attrName>ppt_x</p:attrName>
                                        </p:attrNameLst>
                                      </p:cBhvr>
                                      <p:tavLst>
                                        <p:tav tm="0">
                                          <p:val>
                                            <p:strVal val="0-#ppt_w/2"/>
                                          </p:val>
                                        </p:tav>
                                        <p:tav tm="100000">
                                          <p:val>
                                            <p:strVal val="#ppt_x"/>
                                          </p:val>
                                        </p:tav>
                                      </p:tavLst>
                                    </p:anim>
                                    <p:anim calcmode="lin" valueType="num">
                                      <p:cBhvr additive="base">
                                        <p:cTn id="47" dur="2000" fill="hold"/>
                                        <p:tgtEl>
                                          <p:spTgt spid="1025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xit" presetSubtype="0" fill="hold" nodeType="clickEffect">
                                  <p:stCondLst>
                                    <p:cond delay="0"/>
                                  </p:stCondLst>
                                  <p:iterate type="lt">
                                    <p:tmPct val="5000"/>
                                  </p:iterate>
                                  <p:childTnLst>
                                    <p:anim calcmode="lin" valueType="num">
                                      <p:cBhvr>
                                        <p:cTn id="51" dur="1000"/>
                                        <p:tgtEl>
                                          <p:spTgt spid="10257"/>
                                        </p:tgtEl>
                                        <p:attrNameLst>
                                          <p:attrName>ppt_w</p:attrName>
                                        </p:attrNameLst>
                                      </p:cBhvr>
                                      <p:tavLst>
                                        <p:tav tm="0">
                                          <p:val>
                                            <p:strVal val="ppt_w"/>
                                          </p:val>
                                        </p:tav>
                                        <p:tav tm="100000">
                                          <p:val>
                                            <p:fltVal val="0"/>
                                          </p:val>
                                        </p:tav>
                                      </p:tavLst>
                                    </p:anim>
                                    <p:anim calcmode="lin" valueType="num">
                                      <p:cBhvr>
                                        <p:cTn id="52" dur="1000"/>
                                        <p:tgtEl>
                                          <p:spTgt spid="10257"/>
                                        </p:tgtEl>
                                        <p:attrNameLst>
                                          <p:attrName>ppt_h</p:attrName>
                                        </p:attrNameLst>
                                      </p:cBhvr>
                                      <p:tavLst>
                                        <p:tav tm="0">
                                          <p:val>
                                            <p:strVal val="ppt_h"/>
                                          </p:val>
                                        </p:tav>
                                        <p:tav tm="100000">
                                          <p:val>
                                            <p:fltVal val="0"/>
                                          </p:val>
                                        </p:tav>
                                      </p:tavLst>
                                    </p:anim>
                                    <p:anim calcmode="lin" valueType="num">
                                      <p:cBhvr>
                                        <p:cTn id="53" dur="1000"/>
                                        <p:tgtEl>
                                          <p:spTgt spid="10257"/>
                                        </p:tgtEl>
                                        <p:attrNameLst>
                                          <p:attrName>style.rotation</p:attrName>
                                        </p:attrNameLst>
                                      </p:cBhvr>
                                      <p:tavLst>
                                        <p:tav tm="0">
                                          <p:val>
                                            <p:fltVal val="0"/>
                                          </p:val>
                                        </p:tav>
                                        <p:tav tm="100000">
                                          <p:val>
                                            <p:fltVal val="90"/>
                                          </p:val>
                                        </p:tav>
                                      </p:tavLst>
                                    </p:anim>
                                    <p:animEffect transition="out" filter="fade">
                                      <p:cBhvr>
                                        <p:cTn id="54" dur="1000"/>
                                        <p:tgtEl>
                                          <p:spTgt spid="10257"/>
                                        </p:tgtEl>
                                      </p:cBhvr>
                                    </p:animEffect>
                                    <p:set>
                                      <p:cBhvr>
                                        <p:cTn id="55" dur="1" fill="hold">
                                          <p:stCondLst>
                                            <p:cond delay="999"/>
                                          </p:stCondLst>
                                        </p:cTn>
                                        <p:tgtEl>
                                          <p:spTgt spid="10257"/>
                                        </p:tgtEl>
                                        <p:attrNameLst>
                                          <p:attrName>style.visibility</p:attrName>
                                        </p:attrNameLst>
                                      </p:cBhvr>
                                      <p:to>
                                        <p:strVal val="hidden"/>
                                      </p:to>
                                    </p:set>
                                  </p:childTnLst>
                                </p:cTn>
                              </p:par>
                              <p:par>
                                <p:cTn id="56" presetID="17" presetClass="entr" presetSubtype="4" fill="hold" nodeType="withEffect">
                                  <p:stCondLst>
                                    <p:cond delay="0"/>
                                  </p:stCondLst>
                                  <p:childTnLst>
                                    <p:set>
                                      <p:cBhvr>
                                        <p:cTn id="57" dur="1" fill="hold">
                                          <p:stCondLst>
                                            <p:cond delay="0"/>
                                          </p:stCondLst>
                                        </p:cTn>
                                        <p:tgtEl>
                                          <p:spTgt spid="10263"/>
                                        </p:tgtEl>
                                        <p:attrNameLst>
                                          <p:attrName>style.visibility</p:attrName>
                                        </p:attrNameLst>
                                      </p:cBhvr>
                                      <p:to>
                                        <p:strVal val="visible"/>
                                      </p:to>
                                    </p:set>
                                    <p:anim calcmode="lin" valueType="num">
                                      <p:cBhvr>
                                        <p:cTn id="58" dur="1000" fill="hold"/>
                                        <p:tgtEl>
                                          <p:spTgt spid="10263"/>
                                        </p:tgtEl>
                                        <p:attrNameLst>
                                          <p:attrName>ppt_x</p:attrName>
                                        </p:attrNameLst>
                                      </p:cBhvr>
                                      <p:tavLst>
                                        <p:tav tm="0">
                                          <p:val>
                                            <p:strVal val="#ppt_x"/>
                                          </p:val>
                                        </p:tav>
                                        <p:tav tm="100000">
                                          <p:val>
                                            <p:strVal val="#ppt_x"/>
                                          </p:val>
                                        </p:tav>
                                      </p:tavLst>
                                    </p:anim>
                                    <p:anim calcmode="lin" valueType="num">
                                      <p:cBhvr>
                                        <p:cTn id="59" dur="1000" fill="hold"/>
                                        <p:tgtEl>
                                          <p:spTgt spid="10263"/>
                                        </p:tgtEl>
                                        <p:attrNameLst>
                                          <p:attrName>ppt_y</p:attrName>
                                        </p:attrNameLst>
                                      </p:cBhvr>
                                      <p:tavLst>
                                        <p:tav tm="0">
                                          <p:val>
                                            <p:strVal val="#ppt_y+#ppt_h/2"/>
                                          </p:val>
                                        </p:tav>
                                        <p:tav tm="100000">
                                          <p:val>
                                            <p:strVal val="#ppt_y"/>
                                          </p:val>
                                        </p:tav>
                                      </p:tavLst>
                                    </p:anim>
                                    <p:anim calcmode="lin" valueType="num">
                                      <p:cBhvr>
                                        <p:cTn id="60" dur="1000" fill="hold"/>
                                        <p:tgtEl>
                                          <p:spTgt spid="10263"/>
                                        </p:tgtEl>
                                        <p:attrNameLst>
                                          <p:attrName>ppt_w</p:attrName>
                                        </p:attrNameLst>
                                      </p:cBhvr>
                                      <p:tavLst>
                                        <p:tav tm="0">
                                          <p:val>
                                            <p:strVal val="#ppt_w"/>
                                          </p:val>
                                        </p:tav>
                                        <p:tav tm="100000">
                                          <p:val>
                                            <p:strVal val="#ppt_w"/>
                                          </p:val>
                                        </p:tav>
                                      </p:tavLst>
                                    </p:anim>
                                    <p:anim calcmode="lin" valueType="num">
                                      <p:cBhvr>
                                        <p:cTn id="61" dur="1000" fill="hold"/>
                                        <p:tgtEl>
                                          <p:spTgt spid="1026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5" presetClass="exit" presetSubtype="0" fill="hold" nodeType="clickEffect">
                                  <p:stCondLst>
                                    <p:cond delay="0"/>
                                  </p:stCondLst>
                                  <p:childTnLst>
                                    <p:anim calcmode="lin" valueType="num">
                                      <p:cBhvr>
                                        <p:cTn id="65" dur="1000"/>
                                        <p:tgtEl>
                                          <p:spTgt spid="10263"/>
                                        </p:tgtEl>
                                        <p:attrNameLst>
                                          <p:attrName>ppt_w</p:attrName>
                                        </p:attrNameLst>
                                      </p:cBhvr>
                                      <p:tavLst>
                                        <p:tav tm="0">
                                          <p:val>
                                            <p:strVal val="ppt_w"/>
                                          </p:val>
                                        </p:tav>
                                        <p:tav tm="100000">
                                          <p:val>
                                            <p:fltVal val="0"/>
                                          </p:val>
                                        </p:tav>
                                      </p:tavLst>
                                    </p:anim>
                                    <p:anim calcmode="lin" valueType="num">
                                      <p:cBhvr>
                                        <p:cTn id="66" dur="1000"/>
                                        <p:tgtEl>
                                          <p:spTgt spid="10263"/>
                                        </p:tgtEl>
                                        <p:attrNameLst>
                                          <p:attrName>ppt_h</p:attrName>
                                        </p:attrNameLst>
                                      </p:cBhvr>
                                      <p:tavLst>
                                        <p:tav tm="0">
                                          <p:val>
                                            <p:strVal val="ppt_h"/>
                                          </p:val>
                                        </p:tav>
                                        <p:tav tm="100000">
                                          <p:val>
                                            <p:fltVal val="0"/>
                                          </p:val>
                                        </p:tav>
                                      </p:tavLst>
                                    </p:anim>
                                    <p:anim calcmode="lin" valueType="num">
                                      <p:cBhvr>
                                        <p:cTn id="67" dur="1000"/>
                                        <p:tgtEl>
                                          <p:spTgt spid="1026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8" dur="1000"/>
                                        <p:tgtEl>
                                          <p:spTgt spid="1026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9" dur="1" fill="hold">
                                          <p:stCondLst>
                                            <p:cond delay="999"/>
                                          </p:stCondLst>
                                        </p:cTn>
                                        <p:tgtEl>
                                          <p:spTgt spid="10263"/>
                                        </p:tgtEl>
                                        <p:attrNameLst>
                                          <p:attrName>style.visibility</p:attrName>
                                        </p:attrNameLst>
                                      </p:cBhvr>
                                      <p:to>
                                        <p:strVal val="hidden"/>
                                      </p:to>
                                    </p:set>
                                  </p:childTnLst>
                                </p:cTn>
                              </p:par>
                              <p:par>
                                <p:cTn id="70" presetID="8" presetClass="entr" presetSubtype="32" fill="hold" nodeType="withEffect">
                                  <p:stCondLst>
                                    <p:cond delay="0"/>
                                  </p:stCondLst>
                                  <p:childTnLst>
                                    <p:set>
                                      <p:cBhvr>
                                        <p:cTn id="71" dur="1" fill="hold">
                                          <p:stCondLst>
                                            <p:cond delay="0"/>
                                          </p:stCondLst>
                                        </p:cTn>
                                        <p:tgtEl>
                                          <p:spTgt spid="10264"/>
                                        </p:tgtEl>
                                        <p:attrNameLst>
                                          <p:attrName>style.visibility</p:attrName>
                                        </p:attrNameLst>
                                      </p:cBhvr>
                                      <p:to>
                                        <p:strVal val="visible"/>
                                      </p:to>
                                    </p:set>
                                    <p:animEffect transition="in" filter="diamond(out)">
                                      <p:cBhvr>
                                        <p:cTn id="72" dur="2000"/>
                                        <p:tgtEl>
                                          <p:spTgt spid="10264"/>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xit" presetSubtype="0" fill="hold" nodeType="clickEffect">
                                  <p:stCondLst>
                                    <p:cond delay="0"/>
                                  </p:stCondLst>
                                  <p:childTnLst>
                                    <p:anim calcmode="lin" valueType="num">
                                      <p:cBhvr>
                                        <p:cTn id="76" dur="1000"/>
                                        <p:tgtEl>
                                          <p:spTgt spid="10264"/>
                                        </p:tgtEl>
                                        <p:attrNameLst>
                                          <p:attrName>ppt_w</p:attrName>
                                        </p:attrNameLst>
                                      </p:cBhvr>
                                      <p:tavLst>
                                        <p:tav tm="0">
                                          <p:val>
                                            <p:strVal val="ppt_w"/>
                                          </p:val>
                                        </p:tav>
                                        <p:tav tm="100000">
                                          <p:val>
                                            <p:strVal val="ppt_w*0.70"/>
                                          </p:val>
                                        </p:tav>
                                      </p:tavLst>
                                    </p:anim>
                                    <p:anim calcmode="lin" valueType="num">
                                      <p:cBhvr>
                                        <p:cTn id="77" dur="1000"/>
                                        <p:tgtEl>
                                          <p:spTgt spid="10264"/>
                                        </p:tgtEl>
                                        <p:attrNameLst>
                                          <p:attrName>ppt_h</p:attrName>
                                        </p:attrNameLst>
                                      </p:cBhvr>
                                      <p:tavLst>
                                        <p:tav tm="0">
                                          <p:val>
                                            <p:strVal val="ppt_h"/>
                                          </p:val>
                                        </p:tav>
                                        <p:tav tm="100000">
                                          <p:val>
                                            <p:strVal val="ppt_h"/>
                                          </p:val>
                                        </p:tav>
                                      </p:tavLst>
                                    </p:anim>
                                    <p:animEffect transition="out" filter="fade">
                                      <p:cBhvr>
                                        <p:cTn id="78" dur="1000"/>
                                        <p:tgtEl>
                                          <p:spTgt spid="10264"/>
                                        </p:tgtEl>
                                      </p:cBhvr>
                                    </p:animEffect>
                                    <p:set>
                                      <p:cBhvr>
                                        <p:cTn id="79" dur="1" fill="hold">
                                          <p:stCondLst>
                                            <p:cond delay="999"/>
                                          </p:stCondLst>
                                        </p:cTn>
                                        <p:tgtEl>
                                          <p:spTgt spid="10264"/>
                                        </p:tgtEl>
                                        <p:attrNameLst>
                                          <p:attrName>style.visibility</p:attrName>
                                        </p:attrNameLst>
                                      </p:cBhvr>
                                      <p:to>
                                        <p:strVal val="hidden"/>
                                      </p:to>
                                    </p:set>
                                  </p:childTnLst>
                                </p:cTn>
                              </p:par>
                              <p:par>
                                <p:cTn id="80" presetID="19" presetClass="entr" presetSubtype="10" fill="hold" nodeType="withEffect">
                                  <p:stCondLst>
                                    <p:cond delay="500"/>
                                  </p:stCondLst>
                                  <p:childTnLst>
                                    <p:set>
                                      <p:cBhvr>
                                        <p:cTn id="81" dur="1" fill="hold">
                                          <p:stCondLst>
                                            <p:cond delay="0"/>
                                          </p:stCondLst>
                                        </p:cTn>
                                        <p:tgtEl>
                                          <p:spTgt spid="10261"/>
                                        </p:tgtEl>
                                        <p:attrNameLst>
                                          <p:attrName>style.visibility</p:attrName>
                                        </p:attrNameLst>
                                      </p:cBhvr>
                                      <p:to>
                                        <p:strVal val="visible"/>
                                      </p:to>
                                    </p:set>
                                    <p:anim calcmode="lin" valueType="num">
                                      <p:cBhvr>
                                        <p:cTn id="82" dur="2000" fill="hold"/>
                                        <p:tgtEl>
                                          <p:spTgt spid="10261"/>
                                        </p:tgtEl>
                                        <p:attrNameLst>
                                          <p:attrName>ppt_w</p:attrName>
                                        </p:attrNameLst>
                                      </p:cBhvr>
                                      <p:tavLst>
                                        <p:tav tm="0" fmla="#ppt_w*sin(2.5*pi*$)">
                                          <p:val>
                                            <p:fltVal val="0"/>
                                          </p:val>
                                        </p:tav>
                                        <p:tav tm="100000">
                                          <p:val>
                                            <p:fltVal val="1"/>
                                          </p:val>
                                        </p:tav>
                                      </p:tavLst>
                                    </p:anim>
                                    <p:anim calcmode="lin" valueType="num">
                                      <p:cBhvr>
                                        <p:cTn id="83" dur="2000" fill="hold"/>
                                        <p:tgtEl>
                                          <p:spTgt spid="102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0" y="457200"/>
            <a:ext cx="9144000" cy="5210175"/>
          </a:xfrm>
          <a:prstGeom prst="rect">
            <a:avLst/>
          </a:prstGeom>
          <a:noFill/>
          <a:ln w="9525" algn="ctr">
            <a:noFill/>
            <a:miter lim="800000"/>
            <a:headEnd/>
            <a:tailEnd/>
          </a:ln>
          <a:effectLst/>
        </p:spPr>
        <p:txBody>
          <a:bodyPr>
            <a:spAutoFit/>
          </a:bodyPr>
          <a:lstStyle/>
          <a:p>
            <a:r>
              <a:rPr lang="en-US" b="1" u="sng"/>
              <a:t>Assignment:</a:t>
            </a:r>
            <a:endParaRPr lang="en-US"/>
          </a:p>
          <a:p>
            <a:pPr algn="ctr"/>
            <a:r>
              <a:rPr lang="en-US"/>
              <a:t>Choose any two objects that you wish.  One must be living, the other must be nonliving.  Using the six characteristics, explain whether the objects are either living or nonliving.    Discuss all 6 characteristics for each object.  Draw or attach pictures if you need to.  Do not use any more than one piece of paper.  Remember, it has to meet all 6 in order to be considered alive!</a:t>
            </a:r>
          </a:p>
        </p:txBody>
      </p:sp>
      <p:sp>
        <p:nvSpPr>
          <p:cNvPr id="9221" name="Text Box 5"/>
          <p:cNvSpPr txBox="1">
            <a:spLocks noChangeArrowheads="1"/>
          </p:cNvSpPr>
          <p:nvPr/>
        </p:nvSpPr>
        <p:spPr bwMode="auto">
          <a:xfrm>
            <a:off x="8686800" y="0"/>
            <a:ext cx="457200" cy="304800"/>
          </a:xfrm>
          <a:prstGeom prst="rect">
            <a:avLst/>
          </a:prstGeom>
          <a:noFill/>
          <a:ln w="9525" algn="ctr">
            <a:noFill/>
            <a:miter lim="800000"/>
            <a:headEnd/>
            <a:tailEnd/>
          </a:ln>
          <a:effectLst/>
        </p:spPr>
        <p:txBody>
          <a:bodyPr>
            <a:spAutoFit/>
          </a:bodyPr>
          <a:lstStyle/>
          <a:p>
            <a:r>
              <a:rPr lang="en-US" sz="1400"/>
              <a:t>0</a:t>
            </a:r>
          </a:p>
        </p:txBody>
      </p:sp>
    </p:spTree>
  </p:cSld>
  <p:clrMapOvr>
    <a:masterClrMapping/>
  </p:clrMapOvr>
  <p:transition spd="med">
    <p:newsflash/>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chemeClr val="tx1"/>
            </a:solidFill>
            <a:effectLst/>
            <a:latin typeface="Comic Sans MS" pitchFamily="66"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chemeClr val="tx1"/>
            </a:solidFill>
            <a:effectLst/>
            <a:latin typeface="Comic Sans MS" pitchFamily="66"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1892</TotalTime>
  <Words>466</Words>
  <Application>Microsoft Office PowerPoint</Application>
  <PresentationFormat>On-screen Show (4:3)</PresentationFormat>
  <Paragraphs>63</Paragraphs>
  <Slides>9</Slides>
  <Notes>0</Notes>
  <HiddenSlides>0</HiddenSlides>
  <MMClips>8</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30</cp:revision>
  <dcterms:created xsi:type="dcterms:W3CDTF">2006-09-29T21:20:42Z</dcterms:created>
  <dcterms:modified xsi:type="dcterms:W3CDTF">2013-04-12T11:22:33Z</dcterms:modified>
</cp:coreProperties>
</file>